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7" r:id="rId4"/>
    <p:sldId id="259" r:id="rId5"/>
    <p:sldId id="270" r:id="rId6"/>
    <p:sldId id="260" r:id="rId7"/>
    <p:sldId id="269" r:id="rId8"/>
    <p:sldId id="262" r:id="rId9"/>
    <p:sldId id="275" r:id="rId10"/>
    <p:sldId id="263" r:id="rId11"/>
    <p:sldId id="274" r:id="rId12"/>
    <p:sldId id="264" r:id="rId13"/>
    <p:sldId id="265" r:id="rId14"/>
    <p:sldId id="271" r:id="rId15"/>
    <p:sldId id="272" r:id="rId16"/>
    <p:sldId id="276" r:id="rId17"/>
    <p:sldId id="273" r:id="rId18"/>
    <p:sldId id="267" r:id="rId19"/>
    <p:sldId id="268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4BA45D-87CA-4466-BC79-E531A40E0DC5}">
          <p14:sldIdLst>
            <p14:sldId id="256"/>
            <p14:sldId id="258"/>
            <p14:sldId id="257"/>
            <p14:sldId id="259"/>
            <p14:sldId id="270"/>
            <p14:sldId id="260"/>
            <p14:sldId id="269"/>
            <p14:sldId id="262"/>
            <p14:sldId id="275"/>
            <p14:sldId id="263"/>
            <p14:sldId id="274"/>
            <p14:sldId id="264"/>
            <p14:sldId id="265"/>
            <p14:sldId id="271"/>
            <p14:sldId id="272"/>
            <p14:sldId id="276"/>
            <p14:sldId id="273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86451" autoAdjust="0"/>
  </p:normalViewPr>
  <p:slideViewPr>
    <p:cSldViewPr snapToGrid="0" showGuides="1">
      <p:cViewPr varScale="1">
        <p:scale>
          <a:sx n="79" d="100"/>
          <a:sy n="79" d="100"/>
        </p:scale>
        <p:origin x="72" y="72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0296B-CE5B-469D-9093-C333C8BFD32C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14CF39-6A0B-4FAD-80CF-4ABB9CC18C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987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4255" y="0"/>
            <a:ext cx="12200510" cy="6858000"/>
            <a:chOff x="-4255" y="0"/>
            <a:chExt cx="12200510" cy="6858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" t="-12188" r="2381" b="45163"/>
            <a:stretch>
              <a:fillRect/>
            </a:stretch>
          </p:blipFill>
          <p:spPr>
            <a:xfrm>
              <a:off x="0" y="1130300"/>
              <a:ext cx="12192000" cy="572770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-4255" y="0"/>
              <a:ext cx="12200510" cy="6858000"/>
            </a:xfrm>
            <a:prstGeom prst="rect">
              <a:avLst/>
            </a:prstGeom>
            <a:gradFill flip="none" rotWithShape="1">
              <a:gsLst>
                <a:gs pos="79000">
                  <a:schemeClr val="bg1">
                    <a:alpha val="90000"/>
                  </a:schemeClr>
                </a:gs>
                <a:gs pos="54000">
                  <a:srgbClr val="000000">
                    <a:alpha val="27000"/>
                  </a:srgbClr>
                </a:gs>
                <a:gs pos="45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/>
            <p:cNvSpPr/>
            <p:nvPr/>
          </p:nvSpPr>
          <p:spPr>
            <a:xfrm rot="3816353">
              <a:off x="3996013" y="5419522"/>
              <a:ext cx="946714" cy="94671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Oval 10"/>
            <p:cNvSpPr/>
            <p:nvPr/>
          </p:nvSpPr>
          <p:spPr>
            <a:xfrm rot="1449249">
              <a:off x="6784630" y="3771244"/>
              <a:ext cx="1579714" cy="1579714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0">
                  <a:schemeClr val="accent2">
                    <a:alpha val="87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: Shape 11"/>
            <p:cNvSpPr/>
            <p:nvPr/>
          </p:nvSpPr>
          <p:spPr>
            <a:xfrm>
              <a:off x="9574368" y="4370166"/>
              <a:ext cx="2617630" cy="2487834"/>
            </a:xfrm>
            <a:custGeom>
              <a:avLst/>
              <a:gdLst>
                <a:gd name="connsiteX0" fmla="*/ 1451387 w 2617630"/>
                <a:gd name="connsiteY0" fmla="*/ 1680 h 2487834"/>
                <a:gd name="connsiteX1" fmla="*/ 2532781 w 2617630"/>
                <a:gd name="connsiteY1" fmla="*/ 383397 h 2487834"/>
                <a:gd name="connsiteX2" fmla="*/ 2617630 w 2617630"/>
                <a:gd name="connsiteY2" fmla="*/ 466195 h 2487834"/>
                <a:gd name="connsiteX3" fmla="*/ 2617630 w 2617630"/>
                <a:gd name="connsiteY3" fmla="*/ 2487834 h 2487834"/>
                <a:gd name="connsiteX4" fmla="*/ 347151 w 2617630"/>
                <a:gd name="connsiteY4" fmla="*/ 2487834 h 2487834"/>
                <a:gd name="connsiteX5" fmla="*/ 311033 w 2617630"/>
                <a:gd name="connsiteY5" fmla="*/ 2444916 h 2487834"/>
                <a:gd name="connsiteX6" fmla="*/ 92036 w 2617630"/>
                <a:gd name="connsiteY6" fmla="*/ 2042862 h 2487834"/>
                <a:gd name="connsiteX7" fmla="*/ 1002563 w 2617630"/>
                <a:gd name="connsiteY7" fmla="*/ 92036 h 2487834"/>
                <a:gd name="connsiteX8" fmla="*/ 1451387 w 2617630"/>
                <a:gd name="connsiteY8" fmla="*/ 1680 h 248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7630" h="2487834">
                  <a:moveTo>
                    <a:pt x="1451387" y="1680"/>
                  </a:moveTo>
                  <a:cubicBezTo>
                    <a:pt x="1850305" y="-17149"/>
                    <a:pt x="2238662" y="123108"/>
                    <a:pt x="2532781" y="383397"/>
                  </a:cubicBezTo>
                  <a:lnTo>
                    <a:pt x="2617630" y="466195"/>
                  </a:lnTo>
                  <a:lnTo>
                    <a:pt x="2617630" y="2487834"/>
                  </a:lnTo>
                  <a:lnTo>
                    <a:pt x="347151" y="2487834"/>
                  </a:lnTo>
                  <a:lnTo>
                    <a:pt x="311033" y="2444916"/>
                  </a:lnTo>
                  <a:cubicBezTo>
                    <a:pt x="220369" y="2325718"/>
                    <a:pt x="145899" y="2191013"/>
                    <a:pt x="92036" y="2042862"/>
                  </a:cubicBezTo>
                  <a:cubicBezTo>
                    <a:pt x="-195234" y="1252721"/>
                    <a:pt x="212422" y="379306"/>
                    <a:pt x="1002563" y="92036"/>
                  </a:cubicBezTo>
                  <a:cubicBezTo>
                    <a:pt x="1150714" y="38173"/>
                    <a:pt x="1301793" y="8740"/>
                    <a:pt x="1451387" y="168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0">
                  <a:schemeClr val="accent2">
                    <a:alpha val="3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757680" y="1173885"/>
            <a:ext cx="9761220" cy="2493212"/>
          </a:xfrm>
        </p:spPr>
        <p:txBody>
          <a:bodyPr anchor="b">
            <a:noAutofit/>
          </a:bodyPr>
          <a:lstStyle>
            <a:lvl1pPr algn="l">
              <a:defRPr sz="6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0">
                      <a:schemeClr val="accent2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757680" y="3857337"/>
            <a:ext cx="9761220" cy="508703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add subtitle</a:t>
            </a:r>
            <a:endParaRPr lang="en-US"/>
          </a:p>
        </p:txBody>
      </p:sp>
      <p:sp>
        <p:nvSpPr>
          <p:cNvPr id="8" name="Text Placeholder 4294967294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86374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398" y="5859780"/>
            <a:ext cx="4517887" cy="274320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1863848" y="3698833"/>
            <a:ext cx="539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1097081" y="0"/>
            <a:ext cx="0" cy="20072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hf sldNum="0"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/>
              <a:t>Click to add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1500187"/>
            <a:ext cx="2836562" cy="915667"/>
          </a:xfrm>
        </p:spPr>
        <p:txBody>
          <a:bodyPr anchor="t">
            <a:normAutofit/>
          </a:bodyPr>
          <a:lstStyle>
            <a:lvl1pPr algn="r">
              <a:defRPr sz="2400"/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 hasCustomPrompt="1"/>
          </p:nvPr>
        </p:nvSpPr>
        <p:spPr>
          <a:xfrm>
            <a:off x="3745078" y="1500188"/>
            <a:ext cx="7773821" cy="4633912"/>
          </a:xfr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defRPr/>
            </a:lvl1pPr>
            <a:lvl2pPr marL="800100" indent="-342900">
              <a:lnSpc>
                <a:spcPct val="100000"/>
              </a:lnSpc>
              <a:buFont typeface="+mj-ea"/>
              <a:buAutoNum type="circleNumDbPlain"/>
              <a:defRPr/>
            </a:lvl2pPr>
            <a:lvl3pPr marL="1257300" indent="-342900">
              <a:lnSpc>
                <a:spcPct val="100000"/>
              </a:lnSpc>
              <a:buFont typeface="+mj-lt"/>
              <a:buAutoNum type="alphaLcParenR"/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altLang="zh-CN"/>
              <a:t>Click to add text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621019" y="1500188"/>
            <a:ext cx="0" cy="4633913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Freeform: Shape 8"/>
          <p:cNvSpPr>
            <a:spLocks noChangeAspect="1"/>
          </p:cNvSpPr>
          <p:nvPr/>
        </p:nvSpPr>
        <p:spPr bwMode="auto">
          <a:xfrm>
            <a:off x="2626456" y="5219207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flipH="1">
            <a:off x="-4255" y="0"/>
            <a:ext cx="12200510" cy="6858000"/>
            <a:chOff x="-4255" y="0"/>
            <a:chExt cx="12200510" cy="68580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" t="-12188" r="2381" b="45163"/>
            <a:stretch>
              <a:fillRect/>
            </a:stretch>
          </p:blipFill>
          <p:spPr>
            <a:xfrm>
              <a:off x="0" y="1130300"/>
              <a:ext cx="12192000" cy="5727700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-4255" y="0"/>
              <a:ext cx="12200510" cy="6858000"/>
            </a:xfrm>
            <a:prstGeom prst="rect">
              <a:avLst/>
            </a:prstGeom>
            <a:gradFill flip="none" rotWithShape="1">
              <a:gsLst>
                <a:gs pos="79000">
                  <a:schemeClr val="bg1">
                    <a:alpha val="90000"/>
                  </a:schemeClr>
                </a:gs>
                <a:gs pos="54000">
                  <a:srgbClr val="000000">
                    <a:alpha val="27000"/>
                  </a:srgbClr>
                </a:gs>
                <a:gs pos="45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Oval 15"/>
            <p:cNvSpPr/>
            <p:nvPr/>
          </p:nvSpPr>
          <p:spPr>
            <a:xfrm rot="3816353">
              <a:off x="3996013" y="5419522"/>
              <a:ext cx="946714" cy="94671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Oval 16"/>
            <p:cNvSpPr/>
            <p:nvPr/>
          </p:nvSpPr>
          <p:spPr>
            <a:xfrm rot="1449249">
              <a:off x="6784630" y="3771244"/>
              <a:ext cx="1579714" cy="1579714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0">
                  <a:schemeClr val="accent2">
                    <a:alpha val="87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9574368" y="4370166"/>
              <a:ext cx="2617630" cy="2487834"/>
            </a:xfrm>
            <a:custGeom>
              <a:avLst/>
              <a:gdLst>
                <a:gd name="connsiteX0" fmla="*/ 1451387 w 2617630"/>
                <a:gd name="connsiteY0" fmla="*/ 1680 h 2487834"/>
                <a:gd name="connsiteX1" fmla="*/ 2532781 w 2617630"/>
                <a:gd name="connsiteY1" fmla="*/ 383397 h 2487834"/>
                <a:gd name="connsiteX2" fmla="*/ 2617630 w 2617630"/>
                <a:gd name="connsiteY2" fmla="*/ 466195 h 2487834"/>
                <a:gd name="connsiteX3" fmla="*/ 2617630 w 2617630"/>
                <a:gd name="connsiteY3" fmla="*/ 2487834 h 2487834"/>
                <a:gd name="connsiteX4" fmla="*/ 347151 w 2617630"/>
                <a:gd name="connsiteY4" fmla="*/ 2487834 h 2487834"/>
                <a:gd name="connsiteX5" fmla="*/ 311033 w 2617630"/>
                <a:gd name="connsiteY5" fmla="*/ 2444916 h 2487834"/>
                <a:gd name="connsiteX6" fmla="*/ 92036 w 2617630"/>
                <a:gd name="connsiteY6" fmla="*/ 2042862 h 2487834"/>
                <a:gd name="connsiteX7" fmla="*/ 1002563 w 2617630"/>
                <a:gd name="connsiteY7" fmla="*/ 92036 h 2487834"/>
                <a:gd name="connsiteX8" fmla="*/ 1451387 w 2617630"/>
                <a:gd name="connsiteY8" fmla="*/ 1680 h 248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7630" h="2487834">
                  <a:moveTo>
                    <a:pt x="1451387" y="1680"/>
                  </a:moveTo>
                  <a:cubicBezTo>
                    <a:pt x="1850305" y="-17149"/>
                    <a:pt x="2238662" y="123108"/>
                    <a:pt x="2532781" y="383397"/>
                  </a:cubicBezTo>
                  <a:lnTo>
                    <a:pt x="2617630" y="466195"/>
                  </a:lnTo>
                  <a:lnTo>
                    <a:pt x="2617630" y="2487834"/>
                  </a:lnTo>
                  <a:lnTo>
                    <a:pt x="347151" y="2487834"/>
                  </a:lnTo>
                  <a:lnTo>
                    <a:pt x="311033" y="2444916"/>
                  </a:lnTo>
                  <a:cubicBezTo>
                    <a:pt x="220369" y="2325718"/>
                    <a:pt x="145899" y="2191013"/>
                    <a:pt x="92036" y="2042862"/>
                  </a:cubicBezTo>
                  <a:cubicBezTo>
                    <a:pt x="-195234" y="1252721"/>
                    <a:pt x="212422" y="379306"/>
                    <a:pt x="1002563" y="92036"/>
                  </a:cubicBezTo>
                  <a:cubicBezTo>
                    <a:pt x="1150714" y="38173"/>
                    <a:pt x="1301793" y="8740"/>
                    <a:pt x="1451387" y="168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0">
                  <a:schemeClr val="accent2">
                    <a:alpha val="3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368675" y="2529794"/>
            <a:ext cx="5435600" cy="987399"/>
          </a:xfrm>
        </p:spPr>
        <p:txBody>
          <a:bodyPr anchor="b">
            <a:normAutofit/>
          </a:bodyPr>
          <a:lstStyle>
            <a:lvl1pPr algn="ctr">
              <a:defRPr sz="2400"/>
            </a:lvl1pPr>
          </a:lstStyle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375025" y="3517192"/>
            <a:ext cx="5435600" cy="2344479"/>
          </a:xfrm>
        </p:spPr>
        <p:txBody>
          <a:bodyPr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add text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" preserve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4255" y="0"/>
            <a:ext cx="12200510" cy="6858000"/>
            <a:chOff x="-4255" y="0"/>
            <a:chExt cx="12200510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" t="-12188" r="2381" b="45163"/>
            <a:stretch>
              <a:fillRect/>
            </a:stretch>
          </p:blipFill>
          <p:spPr>
            <a:xfrm>
              <a:off x="0" y="1130300"/>
              <a:ext cx="12192000" cy="57277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-4255" y="0"/>
              <a:ext cx="12200510" cy="6858000"/>
            </a:xfrm>
            <a:prstGeom prst="rect">
              <a:avLst/>
            </a:prstGeom>
            <a:gradFill flip="none" rotWithShape="1">
              <a:gsLst>
                <a:gs pos="79000">
                  <a:schemeClr val="bg1">
                    <a:alpha val="90000"/>
                  </a:schemeClr>
                </a:gs>
                <a:gs pos="54000">
                  <a:srgbClr val="000000">
                    <a:alpha val="27000"/>
                  </a:srgbClr>
                </a:gs>
                <a:gs pos="45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Oval 8"/>
            <p:cNvSpPr/>
            <p:nvPr/>
          </p:nvSpPr>
          <p:spPr>
            <a:xfrm rot="3816353">
              <a:off x="3996013" y="5419522"/>
              <a:ext cx="946714" cy="946714"/>
            </a:xfrm>
            <a:prstGeom prst="ellipse">
              <a:avLst/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Oval 9"/>
            <p:cNvSpPr/>
            <p:nvPr/>
          </p:nvSpPr>
          <p:spPr>
            <a:xfrm rot="1449249">
              <a:off x="6784630" y="3771244"/>
              <a:ext cx="1579714" cy="1579714"/>
            </a:xfrm>
            <a:prstGeom prst="ellipse">
              <a:avLst/>
            </a:prstGeom>
            <a:gradFill>
              <a:gsLst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0">
                  <a:schemeClr val="accent2">
                    <a:alpha val="87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: Shape 10"/>
            <p:cNvSpPr/>
            <p:nvPr/>
          </p:nvSpPr>
          <p:spPr>
            <a:xfrm>
              <a:off x="9574368" y="4370166"/>
              <a:ext cx="2617630" cy="2487834"/>
            </a:xfrm>
            <a:custGeom>
              <a:avLst/>
              <a:gdLst>
                <a:gd name="connsiteX0" fmla="*/ 1451387 w 2617630"/>
                <a:gd name="connsiteY0" fmla="*/ 1680 h 2487834"/>
                <a:gd name="connsiteX1" fmla="*/ 2532781 w 2617630"/>
                <a:gd name="connsiteY1" fmla="*/ 383397 h 2487834"/>
                <a:gd name="connsiteX2" fmla="*/ 2617630 w 2617630"/>
                <a:gd name="connsiteY2" fmla="*/ 466195 h 2487834"/>
                <a:gd name="connsiteX3" fmla="*/ 2617630 w 2617630"/>
                <a:gd name="connsiteY3" fmla="*/ 2487834 h 2487834"/>
                <a:gd name="connsiteX4" fmla="*/ 347151 w 2617630"/>
                <a:gd name="connsiteY4" fmla="*/ 2487834 h 2487834"/>
                <a:gd name="connsiteX5" fmla="*/ 311033 w 2617630"/>
                <a:gd name="connsiteY5" fmla="*/ 2444916 h 2487834"/>
                <a:gd name="connsiteX6" fmla="*/ 92036 w 2617630"/>
                <a:gd name="connsiteY6" fmla="*/ 2042862 h 2487834"/>
                <a:gd name="connsiteX7" fmla="*/ 1002563 w 2617630"/>
                <a:gd name="connsiteY7" fmla="*/ 92036 h 2487834"/>
                <a:gd name="connsiteX8" fmla="*/ 1451387 w 2617630"/>
                <a:gd name="connsiteY8" fmla="*/ 1680 h 2487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7630" h="2487834">
                  <a:moveTo>
                    <a:pt x="1451387" y="1680"/>
                  </a:moveTo>
                  <a:cubicBezTo>
                    <a:pt x="1850305" y="-17149"/>
                    <a:pt x="2238662" y="123108"/>
                    <a:pt x="2532781" y="383397"/>
                  </a:cubicBezTo>
                  <a:lnTo>
                    <a:pt x="2617630" y="466195"/>
                  </a:lnTo>
                  <a:lnTo>
                    <a:pt x="2617630" y="2487834"/>
                  </a:lnTo>
                  <a:lnTo>
                    <a:pt x="347151" y="2487834"/>
                  </a:lnTo>
                  <a:lnTo>
                    <a:pt x="311033" y="2444916"/>
                  </a:lnTo>
                  <a:cubicBezTo>
                    <a:pt x="220369" y="2325718"/>
                    <a:pt x="145899" y="2191013"/>
                    <a:pt x="92036" y="2042862"/>
                  </a:cubicBezTo>
                  <a:cubicBezTo>
                    <a:pt x="-195234" y="1252721"/>
                    <a:pt x="212422" y="379306"/>
                    <a:pt x="1002563" y="92036"/>
                  </a:cubicBezTo>
                  <a:cubicBezTo>
                    <a:pt x="1150714" y="38173"/>
                    <a:pt x="1301793" y="8740"/>
                    <a:pt x="1451387" y="1680"/>
                  </a:cubicBezTo>
                  <a:close/>
                </a:path>
              </a:pathLst>
            </a:custGeom>
            <a:gradFill>
              <a:gsLst>
                <a:gs pos="100000">
                  <a:schemeClr val="accent2">
                    <a:lumMod val="40000"/>
                    <a:lumOff val="60000"/>
                    <a:alpha val="0"/>
                  </a:schemeClr>
                </a:gs>
                <a:gs pos="0">
                  <a:schemeClr val="accent2">
                    <a:alpha val="31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60400" y="2628900"/>
            <a:ext cx="10858500" cy="1409700"/>
          </a:xfrm>
        </p:spPr>
        <p:txBody>
          <a:bodyPr anchor="ctr">
            <a:normAutofit/>
          </a:bodyPr>
          <a:lstStyle>
            <a:lvl1pPr algn="ctr">
              <a:defRPr sz="60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0">
                      <a:schemeClr val="accent2"/>
                    </a:gs>
                  </a:gsLst>
                  <a:lin ang="16200000" scaled="1"/>
                </a:gradFill>
              </a:defRPr>
            </a:lvl1pPr>
          </a:lstStyle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557022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/>
              <a:t>Presenter name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5844540"/>
            <a:ext cx="4517887" cy="27432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buNone/>
              <a:defRPr lang="en-US" sz="1200">
                <a:solidFill>
                  <a:schemeClr val="tx1"/>
                </a:solidFill>
              </a:defRPr>
            </a:lvl1pPr>
          </a:lstStyle>
          <a:p>
            <a:pPr lvl="0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hf sldNum="0"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/>
              <a:t>Click to add title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add text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8050" y="6409690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25592-9C3F-48AB-9A3F-F2A64B129A6F}" type="datetimeFigureOut">
              <a:rPr lang="en-US" smtClean="0"/>
              <a:t>3/8/2025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99" y="6409690"/>
            <a:ext cx="375073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8168" y="6409690"/>
            <a:ext cx="375073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B1146-E542-4D4E-B8E9-6919A11DDD4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4" r:id="rId5"/>
    <p:sldLayoutId id="2147483655" r:id="rId6"/>
    <p:sldLayoutId id="2147483657" r:id="rId7"/>
  </p:sldLayoutIdLst>
  <p:transition/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463170" y="1936908"/>
            <a:ext cx="9761220" cy="1021001"/>
          </a:xfrm>
        </p:spPr>
        <p:txBody>
          <a:bodyPr/>
          <a:lstStyle/>
          <a:p>
            <a:r>
              <a:rPr lang="en-US" altLang="zh-CN" sz="6600" dirty="0"/>
              <a:t>F   </a:t>
            </a:r>
            <a:r>
              <a:rPr lang="en-US" altLang="zh-CN" sz="6600" dirty="0" err="1"/>
              <a:t>lling</a:t>
            </a:r>
            <a:r>
              <a:rPr lang="en-US" altLang="zh-CN" sz="6600" dirty="0"/>
              <a:t> Dr     m</a:t>
            </a:r>
            <a:endParaRPr 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/>
        <p:txBody>
          <a:bodyPr/>
          <a:lstStyle/>
          <a:p>
            <a:r>
              <a:rPr lang="zh-CN" altLang="en-US" dirty="0"/>
              <a:t>A Glimpse into Our </a:t>
            </a:r>
            <a:r>
              <a:rPr lang="en-US" altLang="zh-CN" dirty="0"/>
              <a:t>Childhood Dream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 hasCustomPrompt="1"/>
          </p:nvPr>
        </p:nvSpPr>
        <p:spPr>
          <a:xfrm>
            <a:off x="10030976" y="6094735"/>
            <a:ext cx="1274334" cy="508703"/>
          </a:xfrm>
        </p:spPr>
        <p:txBody>
          <a:bodyPr/>
          <a:lstStyle/>
          <a:p>
            <a:r>
              <a:rPr lang="zh-CN" altLang="en-US" dirty="0"/>
              <a:t>20</a:t>
            </a:r>
            <a:r>
              <a:rPr lang="en-US" altLang="zh-CN" dirty="0"/>
              <a:t>25.3.8</a:t>
            </a:r>
            <a:endParaRPr 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AED8646-3A65-4527-8DD9-A7AA586BA126}"/>
              </a:ext>
            </a:extLst>
          </p:cNvPr>
          <p:cNvSpPr txBox="1">
            <a:spLocks/>
          </p:cNvSpPr>
          <p:nvPr/>
        </p:nvSpPr>
        <p:spPr>
          <a:xfrm>
            <a:off x="2023370" y="2128642"/>
            <a:ext cx="727922" cy="10210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0">
                      <a:schemeClr val="accent2"/>
                    </a:gs>
                  </a:gsLst>
                  <a:lin ang="162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/>
              <a:t>a             </a:t>
            </a:r>
            <a:endParaRPr lang="en-US" sz="66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61195C-E2CD-48BD-9F85-A24229D306E8}"/>
              </a:ext>
            </a:extLst>
          </p:cNvPr>
          <p:cNvSpPr/>
          <p:nvPr/>
        </p:nvSpPr>
        <p:spPr>
          <a:xfrm>
            <a:off x="1463170" y="4553663"/>
            <a:ext cx="6720795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1" dirty="0"/>
              <a:t>Team 7  Dream Maker</a:t>
            </a:r>
          </a:p>
          <a:p>
            <a:r>
              <a:rPr lang="zh-CN" altLang="en-US" sz="2000" dirty="0"/>
              <a:t>彭雍媛 李佳仪 张逸涵</a:t>
            </a:r>
            <a:endParaRPr lang="en-US" altLang="zh-CN" sz="20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030E789-CCC7-48DA-82FF-E23911CAC539}"/>
              </a:ext>
            </a:extLst>
          </p:cNvPr>
          <p:cNvSpPr txBox="1">
            <a:spLocks/>
          </p:cNvSpPr>
          <p:nvPr/>
        </p:nvSpPr>
        <p:spPr>
          <a:xfrm>
            <a:off x="5586429" y="2288415"/>
            <a:ext cx="1369043" cy="9782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gradFill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0">
                      <a:schemeClr val="accent2"/>
                    </a:gs>
                  </a:gsLst>
                  <a:lin ang="16200000" scaled="1"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6600" dirty="0" err="1"/>
              <a:t>ea</a:t>
            </a:r>
            <a:endParaRPr lang="en-US" sz="6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Example Level: Mechanical Castle</a:t>
            </a:r>
            <a:endParaRPr 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72A211-5AB0-165F-1D71-E2ED1C148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52" y="1298935"/>
            <a:ext cx="9810112" cy="54304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F38497-AEBB-437B-BB1B-280359E79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59373"/>
            <a:ext cx="10858500" cy="900112"/>
          </a:xfrm>
        </p:spPr>
        <p:txBody>
          <a:bodyPr/>
          <a:lstStyle/>
          <a:p>
            <a:r>
              <a:rPr lang="en-US" altLang="zh-CN" dirty="0"/>
              <a:t>Talk with different NPC               Unlock memory fragments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38487D51-1546-4D64-9EFB-F9F7EAC05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49" y="2642207"/>
            <a:ext cx="3339032" cy="3339032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354404-C35A-421A-9B0E-1E556099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DC1CD-A15E-4C6E-9C2D-12BF9610B531}" type="datetime1">
              <a:rPr lang="en-US" altLang="zh-CN" smtClean="0"/>
              <a:t>3/8/2025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F97D0-90F6-4D8E-B61D-4A6786E00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429AEE-6D1D-4915-A261-303262A29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11</a:t>
            </a:fld>
            <a:endParaRPr lang="en-US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9A6CA5E8-900E-45E0-9C88-5F7ED6543B8E}"/>
              </a:ext>
            </a:extLst>
          </p:cNvPr>
          <p:cNvSpPr/>
          <p:nvPr/>
        </p:nvSpPr>
        <p:spPr>
          <a:xfrm>
            <a:off x="4977373" y="2642207"/>
            <a:ext cx="2585012" cy="900112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 want to give you a birthday gift</a:t>
            </a:r>
            <a:endParaRPr lang="zh-CN" alt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C9DF809A-5930-49D2-9186-1BC785EF797F}"/>
              </a:ext>
            </a:extLst>
          </p:cNvPr>
          <p:cNvSpPr txBox="1">
            <a:spLocks/>
          </p:cNvSpPr>
          <p:nvPr/>
        </p:nvSpPr>
        <p:spPr>
          <a:xfrm>
            <a:off x="740838" y="59373"/>
            <a:ext cx="7340587" cy="215438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0" dirty="0"/>
              <a:t>During the clearance process, fragments of childhood will be interspersed</a:t>
            </a:r>
            <a:endParaRPr lang="zh-CN" altLang="en-US" sz="2400" b="0" dirty="0"/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128AE1F8-CC13-4105-B050-6B63455A3A0A}"/>
              </a:ext>
            </a:extLst>
          </p:cNvPr>
          <p:cNvSpPr/>
          <p:nvPr/>
        </p:nvSpPr>
        <p:spPr>
          <a:xfrm>
            <a:off x="8351028" y="3336774"/>
            <a:ext cx="2585012" cy="900112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Copy your homework!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对话气泡: 矩形 12">
            <a:extLst>
              <a:ext uri="{FF2B5EF4-FFF2-40B4-BE49-F238E27FC236}">
                <a16:creationId xmlns:a16="http://schemas.microsoft.com/office/drawing/2014/main" id="{C31825EA-ABAC-49A5-B5A4-9A7B17A0485B}"/>
              </a:ext>
            </a:extLst>
          </p:cNvPr>
          <p:cNvSpPr/>
          <p:nvPr/>
        </p:nvSpPr>
        <p:spPr>
          <a:xfrm>
            <a:off x="4977373" y="4311723"/>
            <a:ext cx="2585012" cy="900112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accent3"/>
                </a:solidFill>
              </a:rPr>
              <a:t>Why leave me?</a:t>
            </a:r>
          </a:p>
          <a:p>
            <a:pPr algn="ctr"/>
            <a:r>
              <a:rPr lang="en-US" altLang="zh-CN" b="1" dirty="0">
                <a:solidFill>
                  <a:schemeClr val="accent3"/>
                </a:solidFill>
              </a:rPr>
              <a:t>Why leave me?</a:t>
            </a:r>
          </a:p>
        </p:txBody>
      </p:sp>
    </p:spTree>
    <p:extLst>
      <p:ext uri="{BB962C8B-B14F-4D97-AF65-F5344CB8AC3E}">
        <p14:creationId xmlns:p14="http://schemas.microsoft.com/office/powerpoint/2010/main" val="1074239743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/>
          <a:p>
            <a:r>
              <a:rPr lang="en-US" sz="6000" dirty="0"/>
              <a:t>H</a:t>
            </a:r>
            <a:r>
              <a:rPr lang="en-US" altLang="zh-CN" sz="6000" dirty="0"/>
              <a:t>ero Moves</a:t>
            </a:r>
            <a:endParaRPr lang="en-US" sz="60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Understanding Gameplay and Interaction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0963" y="4769859"/>
            <a:ext cx="5317837" cy="900112"/>
          </a:xfrm>
        </p:spPr>
        <p:txBody>
          <a:bodyPr>
            <a:normAutofit fontScale="90000"/>
          </a:bodyPr>
          <a:lstStyle/>
          <a:p>
            <a:r>
              <a:rPr lang="en-US" altLang="zh-CN" sz="5300" dirty="0"/>
              <a:t>Control and Operation</a:t>
            </a:r>
            <a:br>
              <a:rPr lang="en-US" altLang="zh-CN" sz="5300" dirty="0"/>
            </a:br>
            <a:br>
              <a:rPr lang="en-US" altLang="zh-CN" dirty="0"/>
            </a:br>
            <a:br>
              <a:rPr lang="en-US" altLang="zh-CN" dirty="0"/>
            </a:br>
            <a:br>
              <a:rPr lang="en-US" altLang="zh-CN" dirty="0"/>
            </a:br>
            <a:endParaRPr lang="en-US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FBF7372-C2D5-21EA-B77E-8825B9F74A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655" y="0"/>
            <a:ext cx="7176655" cy="7176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Highlight</a:t>
            </a:r>
          </a:p>
        </p:txBody>
      </p:sp>
      <p:grpSp>
        <p:nvGrpSpPr>
          <p:cNvPr id="78" name="b05fec40-38f8-4c4d-9a98-3c0937a044da.source.4.zh-Hans.pptx">
            <a:extLst>
              <a:ext uri="{FF2B5EF4-FFF2-40B4-BE49-F238E27FC236}">
                <a16:creationId xmlns:a16="http://schemas.microsoft.com/office/drawing/2014/main" id="{B8435D38-73C2-F8E8-6B77-7D29BDABED9F}"/>
              </a:ext>
            </a:extLst>
          </p:cNvPr>
          <p:cNvGrpSpPr/>
          <p:nvPr/>
        </p:nvGrpSpPr>
        <p:grpSpPr>
          <a:xfrm>
            <a:off x="660400" y="1099820"/>
            <a:ext cx="10828891" cy="4549286"/>
            <a:chOff x="673100" y="1130300"/>
            <a:chExt cx="10828891" cy="4549286"/>
          </a:xfrm>
        </p:grpSpPr>
        <p:sp>
          <p:nvSpPr>
            <p:cNvPr id="39" name="Title">
              <a:extLst>
                <a:ext uri="{FF2B5EF4-FFF2-40B4-BE49-F238E27FC236}">
                  <a16:creationId xmlns:a16="http://schemas.microsoft.com/office/drawing/2014/main" id="{89912781-F727-277D-0998-8ABD2BA97DEA}"/>
                </a:ext>
              </a:extLst>
            </p:cNvPr>
            <p:cNvSpPr txBox="1"/>
            <p:nvPr/>
          </p:nvSpPr>
          <p:spPr>
            <a:xfrm>
              <a:off x="673100" y="1130300"/>
              <a:ext cx="4425706" cy="862242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rPr>
                <a:t>&lt;Our Design&gt;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FBACDA6-E81A-8EA7-FB15-CD4B0C279277}"/>
                </a:ext>
              </a:extLst>
            </p:cNvPr>
            <p:cNvGrpSpPr/>
            <p:nvPr/>
          </p:nvGrpSpPr>
          <p:grpSpPr>
            <a:xfrm>
              <a:off x="4601402" y="2565538"/>
              <a:ext cx="2989197" cy="2985986"/>
              <a:chOff x="4601402" y="2565538"/>
              <a:chExt cx="2989197" cy="2985986"/>
            </a:xfrm>
          </p:grpSpPr>
          <p:sp>
            <p:nvSpPr>
              <p:cNvPr id="65" name="iṣḷïdê">
                <a:extLst>
                  <a:ext uri="{FF2B5EF4-FFF2-40B4-BE49-F238E27FC236}">
                    <a16:creationId xmlns:a16="http://schemas.microsoft.com/office/drawing/2014/main" id="{40853EC1-19C0-9A59-8363-C83C49374B2C}"/>
                  </a:ext>
                </a:extLst>
              </p:cNvPr>
              <p:cNvSpPr/>
              <p:nvPr/>
            </p:nvSpPr>
            <p:spPr bwMode="auto">
              <a:xfrm rot="16200000">
                <a:off x="4611393" y="2576933"/>
                <a:ext cx="1458240" cy="1461045"/>
              </a:xfrm>
              <a:custGeom>
                <a:avLst/>
                <a:gdLst>
                  <a:gd name="T0" fmla="*/ 604 w 604"/>
                  <a:gd name="T1" fmla="*/ 605 h 605"/>
                  <a:gd name="T2" fmla="*/ 56 w 604"/>
                  <a:gd name="T3" fmla="*/ 550 h 605"/>
                  <a:gd name="T4" fmla="*/ 0 w 604"/>
                  <a:gd name="T5" fmla="*/ 0 h 605"/>
                  <a:gd name="T6" fmla="*/ 604 w 604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605"/>
                    </a:moveTo>
                    <a:cubicBezTo>
                      <a:pt x="56" y="550"/>
                      <a:pt x="56" y="550"/>
                      <a:pt x="56" y="5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8" y="14"/>
                      <a:pt x="591" y="277"/>
                      <a:pt x="604" y="605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66" name="iŝḻîḋè">
                <a:extLst>
                  <a:ext uri="{FF2B5EF4-FFF2-40B4-BE49-F238E27FC236}">
                    <a16:creationId xmlns:a16="http://schemas.microsoft.com/office/drawing/2014/main" id="{4C74EFCE-C904-DB2C-731C-A7E919C96FA4}"/>
                  </a:ext>
                </a:extLst>
              </p:cNvPr>
              <p:cNvSpPr/>
              <p:nvPr/>
            </p:nvSpPr>
            <p:spPr bwMode="auto">
              <a:xfrm rot="16200000">
                <a:off x="5265259" y="3230798"/>
                <a:ext cx="1462449" cy="131929"/>
              </a:xfrm>
              <a:custGeom>
                <a:avLst/>
                <a:gdLst>
                  <a:gd name="T0" fmla="*/ 96 w 1042"/>
                  <a:gd name="T1" fmla="*/ 0 h 94"/>
                  <a:gd name="T2" fmla="*/ 1042 w 1042"/>
                  <a:gd name="T3" fmla="*/ 94 h 94"/>
                  <a:gd name="T4" fmla="*/ 0 w 1042"/>
                  <a:gd name="T5" fmla="*/ 94 h 94"/>
                  <a:gd name="T6" fmla="*/ 96 w 1042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4">
                    <a:moveTo>
                      <a:pt x="96" y="0"/>
                    </a:moveTo>
                    <a:lnTo>
                      <a:pt x="1042" y="94"/>
                    </a:lnTo>
                    <a:lnTo>
                      <a:pt x="0" y="9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67" name="íśļiḓe">
                <a:extLst>
                  <a:ext uri="{FF2B5EF4-FFF2-40B4-BE49-F238E27FC236}">
                    <a16:creationId xmlns:a16="http://schemas.microsoft.com/office/drawing/2014/main" id="{05A3E572-FD40-72C2-D23A-8EF4DCBE3436}"/>
                  </a:ext>
                </a:extLst>
              </p:cNvPr>
              <p:cNvSpPr/>
              <p:nvPr/>
            </p:nvSpPr>
            <p:spPr bwMode="auto">
              <a:xfrm rot="16200000">
                <a:off x="5264557" y="3230096"/>
                <a:ext cx="134736" cy="1461046"/>
              </a:xfrm>
              <a:custGeom>
                <a:avLst/>
                <a:gdLst>
                  <a:gd name="T0" fmla="*/ 0 w 96"/>
                  <a:gd name="T1" fmla="*/ 1041 h 1041"/>
                  <a:gd name="T2" fmla="*/ 0 w 96"/>
                  <a:gd name="T3" fmla="*/ 0 h 1041"/>
                  <a:gd name="T4" fmla="*/ 96 w 96"/>
                  <a:gd name="T5" fmla="*/ 947 h 1041"/>
                  <a:gd name="T6" fmla="*/ 0 w 96"/>
                  <a:gd name="T7" fmla="*/ 1041 h 1041"/>
                  <a:gd name="T8" fmla="*/ 0 w 96"/>
                  <a:gd name="T9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1041"/>
                    </a:moveTo>
                    <a:lnTo>
                      <a:pt x="0" y="0"/>
                    </a:lnTo>
                    <a:lnTo>
                      <a:pt x="96" y="947"/>
                    </a:lnTo>
                    <a:lnTo>
                      <a:pt x="0" y="1041"/>
                    </a:lnTo>
                    <a:lnTo>
                      <a:pt x="0" y="1041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68" name="ï$lîďé">
                <a:extLst>
                  <a:ext uri="{FF2B5EF4-FFF2-40B4-BE49-F238E27FC236}">
                    <a16:creationId xmlns:a16="http://schemas.microsoft.com/office/drawing/2014/main" id="{027972A9-E35C-A74E-AE8E-4792C7000ACD}"/>
                  </a:ext>
                </a:extLst>
              </p:cNvPr>
              <p:cNvSpPr/>
              <p:nvPr/>
            </p:nvSpPr>
            <p:spPr bwMode="auto">
              <a:xfrm rot="16200000">
                <a:off x="6112531" y="2579658"/>
                <a:ext cx="1458239" cy="1461047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69" name="îṧlïḑé">
                <a:extLst>
                  <a:ext uri="{FF2B5EF4-FFF2-40B4-BE49-F238E27FC236}">
                    <a16:creationId xmlns:a16="http://schemas.microsoft.com/office/drawing/2014/main" id="{BFD07AC3-331A-4033-1FF4-B87B886E4E73}"/>
                  </a:ext>
                </a:extLst>
              </p:cNvPr>
              <p:cNvSpPr/>
              <p:nvPr/>
            </p:nvSpPr>
            <p:spPr bwMode="auto">
              <a:xfrm rot="16200000">
                <a:off x="5455859" y="3232121"/>
                <a:ext cx="1462449" cy="134737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0" name="ïŝľïḓè">
                <a:extLst>
                  <a:ext uri="{FF2B5EF4-FFF2-40B4-BE49-F238E27FC236}">
                    <a16:creationId xmlns:a16="http://schemas.microsoft.com/office/drawing/2014/main" id="{4FBA7C6B-EFD0-71A5-0E09-C4B2D56A3580}"/>
                  </a:ext>
                </a:extLst>
              </p:cNvPr>
              <p:cNvSpPr/>
              <p:nvPr/>
            </p:nvSpPr>
            <p:spPr bwMode="auto">
              <a:xfrm rot="16200000">
                <a:off x="6782870" y="3232820"/>
                <a:ext cx="134737" cy="1461047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1" name="iśļíďè">
                <a:extLst>
                  <a:ext uri="{FF2B5EF4-FFF2-40B4-BE49-F238E27FC236}">
                    <a16:creationId xmlns:a16="http://schemas.microsoft.com/office/drawing/2014/main" id="{1AE24425-D20D-3E31-5B1B-414E2EABB023}"/>
                  </a:ext>
                </a:extLst>
              </p:cNvPr>
              <p:cNvSpPr/>
              <p:nvPr/>
            </p:nvSpPr>
            <p:spPr bwMode="auto">
              <a:xfrm rot="16200000">
                <a:off x="6124937" y="4090479"/>
                <a:ext cx="1461046" cy="1461044"/>
              </a:xfrm>
              <a:custGeom>
                <a:avLst/>
                <a:gdLst>
                  <a:gd name="T0" fmla="*/ 605 w 605"/>
                  <a:gd name="T1" fmla="*/ 605 h 605"/>
                  <a:gd name="T2" fmla="*/ 0 w 605"/>
                  <a:gd name="T3" fmla="*/ 0 h 605"/>
                  <a:gd name="T4" fmla="*/ 550 w 605"/>
                  <a:gd name="T5" fmla="*/ 56 h 605"/>
                  <a:gd name="T6" fmla="*/ 605 w 605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5" h="605">
                    <a:moveTo>
                      <a:pt x="605" y="605"/>
                    </a:moveTo>
                    <a:cubicBezTo>
                      <a:pt x="277" y="592"/>
                      <a:pt x="13" y="329"/>
                      <a:pt x="0" y="0"/>
                    </a:cubicBezTo>
                    <a:cubicBezTo>
                      <a:pt x="550" y="56"/>
                      <a:pt x="550" y="56"/>
                      <a:pt x="550" y="56"/>
                    </a:cubicBezTo>
                    <a:lnTo>
                      <a:pt x="605" y="605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2" name="ïṥḻïḋè">
                <a:extLst>
                  <a:ext uri="{FF2B5EF4-FFF2-40B4-BE49-F238E27FC236}">
                    <a16:creationId xmlns:a16="http://schemas.microsoft.com/office/drawing/2014/main" id="{9E174D93-64A6-1F6B-6418-5D35CB026E27}"/>
                  </a:ext>
                </a:extLst>
              </p:cNvPr>
              <p:cNvSpPr/>
              <p:nvPr/>
            </p:nvSpPr>
            <p:spPr bwMode="auto">
              <a:xfrm rot="16200000">
                <a:off x="5466400" y="4749664"/>
                <a:ext cx="1461047" cy="134735"/>
              </a:xfrm>
              <a:custGeom>
                <a:avLst/>
                <a:gdLst>
                  <a:gd name="T0" fmla="*/ 946 w 1041"/>
                  <a:gd name="T1" fmla="*/ 96 h 96"/>
                  <a:gd name="T2" fmla="*/ 0 w 1041"/>
                  <a:gd name="T3" fmla="*/ 0 h 96"/>
                  <a:gd name="T4" fmla="*/ 1041 w 1041"/>
                  <a:gd name="T5" fmla="*/ 0 h 96"/>
                  <a:gd name="T6" fmla="*/ 946 w 1041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1" h="96">
                    <a:moveTo>
                      <a:pt x="946" y="96"/>
                    </a:moveTo>
                    <a:lnTo>
                      <a:pt x="0" y="0"/>
                    </a:lnTo>
                    <a:lnTo>
                      <a:pt x="1041" y="0"/>
                    </a:lnTo>
                    <a:lnTo>
                      <a:pt x="94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3" name="îšlidé">
                <a:extLst>
                  <a:ext uri="{FF2B5EF4-FFF2-40B4-BE49-F238E27FC236}">
                    <a16:creationId xmlns:a16="http://schemas.microsoft.com/office/drawing/2014/main" id="{53AC126A-62A3-ECA0-95A9-30809505E130}"/>
                  </a:ext>
                </a:extLst>
              </p:cNvPr>
              <p:cNvSpPr/>
              <p:nvPr/>
            </p:nvSpPr>
            <p:spPr bwMode="auto">
              <a:xfrm rot="16200000">
                <a:off x="6793410" y="3431243"/>
                <a:ext cx="133333" cy="1461045"/>
              </a:xfrm>
              <a:custGeom>
                <a:avLst/>
                <a:gdLst>
                  <a:gd name="T0" fmla="*/ 95 w 95"/>
                  <a:gd name="T1" fmla="*/ 0 h 1041"/>
                  <a:gd name="T2" fmla="*/ 95 w 95"/>
                  <a:gd name="T3" fmla="*/ 1041 h 1041"/>
                  <a:gd name="T4" fmla="*/ 0 w 95"/>
                  <a:gd name="T5" fmla="*/ 96 h 1041"/>
                  <a:gd name="T6" fmla="*/ 95 w 95"/>
                  <a:gd name="T7" fmla="*/ 0 h 1041"/>
                  <a:gd name="T8" fmla="*/ 95 w 95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041">
                    <a:moveTo>
                      <a:pt x="95" y="0"/>
                    </a:moveTo>
                    <a:lnTo>
                      <a:pt x="95" y="1041"/>
                    </a:lnTo>
                    <a:lnTo>
                      <a:pt x="0" y="96"/>
                    </a:ln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4" name="ïšļídé">
                <a:extLst>
                  <a:ext uri="{FF2B5EF4-FFF2-40B4-BE49-F238E27FC236}">
                    <a16:creationId xmlns:a16="http://schemas.microsoft.com/office/drawing/2014/main" id="{25027FB2-A449-B5CC-676E-AC07107D817A}"/>
                  </a:ext>
                </a:extLst>
              </p:cNvPr>
              <p:cNvSpPr/>
              <p:nvPr/>
            </p:nvSpPr>
            <p:spPr bwMode="auto">
              <a:xfrm flipH="1">
                <a:off x="4613599" y="4078589"/>
                <a:ext cx="1458239" cy="1461046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5" name="ïśľídè">
                <a:extLst>
                  <a:ext uri="{FF2B5EF4-FFF2-40B4-BE49-F238E27FC236}">
                    <a16:creationId xmlns:a16="http://schemas.microsoft.com/office/drawing/2014/main" id="{3CC610E8-41B2-694C-1264-F08D6EE1B974}"/>
                  </a:ext>
                </a:extLst>
              </p:cNvPr>
              <p:cNvSpPr/>
              <p:nvPr/>
            </p:nvSpPr>
            <p:spPr bwMode="auto">
              <a:xfrm flipH="1">
                <a:off x="4601503" y="4086478"/>
                <a:ext cx="1462449" cy="134737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76" name="iślïḋê">
                <a:extLst>
                  <a:ext uri="{FF2B5EF4-FFF2-40B4-BE49-F238E27FC236}">
                    <a16:creationId xmlns:a16="http://schemas.microsoft.com/office/drawing/2014/main" id="{7EF4D5FF-2A90-D264-4FF9-47728128B21A}"/>
                  </a:ext>
                </a:extLst>
              </p:cNvPr>
              <p:cNvSpPr/>
              <p:nvPr/>
            </p:nvSpPr>
            <p:spPr bwMode="auto">
              <a:xfrm flipH="1">
                <a:off x="5928515" y="4087177"/>
                <a:ext cx="134737" cy="1461046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350BE22-F79C-D23A-BDB0-33C1B1B4980D}"/>
                </a:ext>
              </a:extLst>
            </p:cNvPr>
            <p:cNvGrpSpPr/>
            <p:nvPr/>
          </p:nvGrpSpPr>
          <p:grpSpPr>
            <a:xfrm>
              <a:off x="690013" y="1982962"/>
              <a:ext cx="4408793" cy="1215416"/>
              <a:chOff x="690013" y="1982962"/>
              <a:chExt cx="4408793" cy="1215416"/>
            </a:xfrm>
          </p:grpSpPr>
          <p:sp>
            <p:nvSpPr>
              <p:cNvPr id="62" name="ComponentBackground1">
                <a:extLst>
                  <a:ext uri="{FF2B5EF4-FFF2-40B4-BE49-F238E27FC236}">
                    <a16:creationId xmlns:a16="http://schemas.microsoft.com/office/drawing/2014/main" id="{83CB5A1C-7EF3-9C56-04F4-7112F120D09B}"/>
                  </a:ext>
                </a:extLst>
              </p:cNvPr>
              <p:cNvSpPr/>
              <p:nvPr/>
            </p:nvSpPr>
            <p:spPr>
              <a:xfrm>
                <a:off x="690013" y="1982962"/>
                <a:ext cx="4408793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63" name="Text1">
                <a:extLst>
                  <a:ext uri="{FF2B5EF4-FFF2-40B4-BE49-F238E27FC236}">
                    <a16:creationId xmlns:a16="http://schemas.microsoft.com/office/drawing/2014/main" id="{1D7145A9-8247-CFE8-4251-CAD45C8F7FBA}"/>
                  </a:ext>
                </a:extLst>
              </p:cNvPr>
              <p:cNvSpPr txBox="1"/>
              <p:nvPr/>
            </p:nvSpPr>
            <p:spPr>
              <a:xfrm flipH="1">
                <a:off x="990033" y="2402957"/>
                <a:ext cx="3646453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Art Design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Complicated traps </a:t>
                </a:r>
              </a:p>
            </p:txBody>
          </p:sp>
          <p:sp>
            <p:nvSpPr>
              <p:cNvPr id="64" name="Bullet1">
                <a:extLst>
                  <a:ext uri="{FF2B5EF4-FFF2-40B4-BE49-F238E27FC236}">
                    <a16:creationId xmlns:a16="http://schemas.microsoft.com/office/drawing/2014/main" id="{D1FC2D23-53A7-FBDF-1A06-5C3D0349EB64}"/>
                  </a:ext>
                </a:extLst>
              </p:cNvPr>
              <p:cNvSpPr txBox="1"/>
              <p:nvPr/>
            </p:nvSpPr>
            <p:spPr>
              <a:xfrm flipH="1">
                <a:off x="858647" y="2043718"/>
                <a:ext cx="3646453" cy="3093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Delicate Scene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BDD47B-1BFB-148B-CDF4-4398C67DDAA7}"/>
                </a:ext>
              </a:extLst>
            </p:cNvPr>
            <p:cNvGrpSpPr/>
            <p:nvPr/>
          </p:nvGrpSpPr>
          <p:grpSpPr>
            <a:xfrm>
              <a:off x="7093195" y="1982962"/>
              <a:ext cx="4408796" cy="1215416"/>
              <a:chOff x="7093195" y="1982962"/>
              <a:chExt cx="4408796" cy="1215416"/>
            </a:xfrm>
          </p:grpSpPr>
          <p:sp>
            <p:nvSpPr>
              <p:cNvPr id="59" name="ComponentBackground2">
                <a:extLst>
                  <a:ext uri="{FF2B5EF4-FFF2-40B4-BE49-F238E27FC236}">
                    <a16:creationId xmlns:a16="http://schemas.microsoft.com/office/drawing/2014/main" id="{AE05AE86-9020-8F85-226E-E2588E71AD93}"/>
                  </a:ext>
                </a:extLst>
              </p:cNvPr>
              <p:cNvSpPr/>
              <p:nvPr/>
            </p:nvSpPr>
            <p:spPr>
              <a:xfrm>
                <a:off x="7093195" y="1982962"/>
                <a:ext cx="4408796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61" name="Bullet2">
                <a:extLst>
                  <a:ext uri="{FF2B5EF4-FFF2-40B4-BE49-F238E27FC236}">
                    <a16:creationId xmlns:a16="http://schemas.microsoft.com/office/drawing/2014/main" id="{87D3154D-39E0-0B2D-AC78-4A7C0218EBBD}"/>
                  </a:ext>
                </a:extLst>
              </p:cNvPr>
              <p:cNvSpPr txBox="1"/>
              <p:nvPr/>
            </p:nvSpPr>
            <p:spPr>
              <a:xfrm flipH="1">
                <a:off x="7382976" y="2043717"/>
                <a:ext cx="3950375" cy="94567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feel like you are EXPLORING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always feel CURIOSITY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AD1168F-BA7E-4A27-BE19-96E317032187}"/>
                </a:ext>
              </a:extLst>
            </p:cNvPr>
            <p:cNvGrpSpPr/>
            <p:nvPr/>
          </p:nvGrpSpPr>
          <p:grpSpPr>
            <a:xfrm>
              <a:off x="768274" y="4390041"/>
              <a:ext cx="4417379" cy="1289545"/>
              <a:chOff x="768274" y="2927001"/>
              <a:chExt cx="4417379" cy="1289545"/>
            </a:xfrm>
          </p:grpSpPr>
          <p:sp>
            <p:nvSpPr>
              <p:cNvPr id="56" name="ComponentBackground3">
                <a:extLst>
                  <a:ext uri="{FF2B5EF4-FFF2-40B4-BE49-F238E27FC236}">
                    <a16:creationId xmlns:a16="http://schemas.microsoft.com/office/drawing/2014/main" id="{95312CC2-38CA-C9E0-7E78-9EA775791704}"/>
                  </a:ext>
                </a:extLst>
              </p:cNvPr>
              <p:cNvSpPr/>
              <p:nvPr/>
            </p:nvSpPr>
            <p:spPr>
              <a:xfrm>
                <a:off x="776860" y="2927001"/>
                <a:ext cx="4408793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57" name="Text3">
                <a:extLst>
                  <a:ext uri="{FF2B5EF4-FFF2-40B4-BE49-F238E27FC236}">
                    <a16:creationId xmlns:a16="http://schemas.microsoft.com/office/drawing/2014/main" id="{3FF9119C-C0D1-4464-5DB8-1B8811DE0179}"/>
                  </a:ext>
                </a:extLst>
              </p:cNvPr>
              <p:cNvSpPr txBox="1"/>
              <p:nvPr/>
            </p:nvSpPr>
            <p:spPr>
              <a:xfrm flipH="1">
                <a:off x="1149443" y="3431982"/>
                <a:ext cx="3646453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Camera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trace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Fluency of movement</a:t>
                </a:r>
              </a:p>
            </p:txBody>
          </p:sp>
          <p:sp>
            <p:nvSpPr>
              <p:cNvPr id="58" name="Bullet3">
                <a:extLst>
                  <a:ext uri="{FF2B5EF4-FFF2-40B4-BE49-F238E27FC236}">
                    <a16:creationId xmlns:a16="http://schemas.microsoft.com/office/drawing/2014/main" id="{A092EFD2-C358-D240-B9D3-A9CD81537307}"/>
                  </a:ext>
                </a:extLst>
              </p:cNvPr>
              <p:cNvSpPr txBox="1"/>
              <p:nvPr/>
            </p:nvSpPr>
            <p:spPr>
              <a:xfrm flipH="1">
                <a:off x="768274" y="2927001"/>
                <a:ext cx="4408793" cy="5049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D</a:t>
                </a:r>
                <a:r>
                  <a:rPr kumimoji="0" lang="en-US" altLang="zh-CN" sz="18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elicate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 Actions and game experience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6A00975-FDD6-3299-1AF5-51DE44F93EA6}"/>
                </a:ext>
              </a:extLst>
            </p:cNvPr>
            <p:cNvGrpSpPr/>
            <p:nvPr/>
          </p:nvGrpSpPr>
          <p:grpSpPr>
            <a:xfrm>
              <a:off x="7040330" y="4360872"/>
              <a:ext cx="4408796" cy="1215416"/>
              <a:chOff x="7040330" y="2897832"/>
              <a:chExt cx="4408796" cy="1215416"/>
            </a:xfrm>
          </p:grpSpPr>
          <p:sp>
            <p:nvSpPr>
              <p:cNvPr id="53" name="ComponentBackground4">
                <a:extLst>
                  <a:ext uri="{FF2B5EF4-FFF2-40B4-BE49-F238E27FC236}">
                    <a16:creationId xmlns:a16="http://schemas.microsoft.com/office/drawing/2014/main" id="{ADEFD7FC-88DD-D79C-7596-7AF6988F8CC0}"/>
                  </a:ext>
                </a:extLst>
              </p:cNvPr>
              <p:cNvSpPr/>
              <p:nvPr/>
            </p:nvSpPr>
            <p:spPr>
              <a:xfrm>
                <a:off x="7040330" y="2897832"/>
                <a:ext cx="4408796" cy="1215416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微软雅黑"/>
                  <a:cs typeface="Arial"/>
                </a:endParaRPr>
              </a:p>
            </p:txBody>
          </p:sp>
          <p:sp>
            <p:nvSpPr>
              <p:cNvPr id="55" name="Bullet4">
                <a:extLst>
                  <a:ext uri="{FF2B5EF4-FFF2-40B4-BE49-F238E27FC236}">
                    <a16:creationId xmlns:a16="http://schemas.microsoft.com/office/drawing/2014/main" id="{766C6CBF-516B-51A2-D7CA-91CD2DFEE43F}"/>
                  </a:ext>
                </a:extLst>
              </p:cNvPr>
              <p:cNvSpPr txBox="1"/>
              <p:nvPr/>
            </p:nvSpPr>
            <p:spPr>
              <a:xfrm flipH="1">
                <a:off x="7241368" y="2927001"/>
                <a:ext cx="4199172" cy="938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IMMERSIVE(as exploring yourself)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微软雅黑"/>
                    <a:cs typeface="Arial"/>
                  </a:rPr>
                  <a:t>RELAXED</a:t>
                </a:r>
              </a:p>
            </p:txBody>
          </p:sp>
        </p:grpSp>
      </p:grpSp>
      <p:sp>
        <p:nvSpPr>
          <p:cNvPr id="3" name="Title">
            <a:extLst>
              <a:ext uri="{FF2B5EF4-FFF2-40B4-BE49-F238E27FC236}">
                <a16:creationId xmlns:a16="http://schemas.microsoft.com/office/drawing/2014/main" id="{B259DF6F-1C10-31BF-0FFF-8AB6A79E4FF4}"/>
              </a:ext>
            </a:extLst>
          </p:cNvPr>
          <p:cNvSpPr txBox="1"/>
          <p:nvPr/>
        </p:nvSpPr>
        <p:spPr>
          <a:xfrm>
            <a:off x="6961676" y="1072686"/>
            <a:ext cx="4569924" cy="889375"/>
          </a:xfrm>
          <a:prstGeom prst="rect">
            <a:avLst/>
          </a:prstGeom>
          <a:noFill/>
        </p:spPr>
        <p:txBody>
          <a:bodyPr vert="horz" wrap="square" rtlCol="0" anchor="t" anchorCtr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Arial"/>
              </a:rPr>
              <a:t>&lt;We want you to feel&gt;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264351" y="2039194"/>
            <a:ext cx="7663298" cy="1979706"/>
          </a:xfrm>
        </p:spPr>
        <p:txBody>
          <a:bodyPr>
            <a:noAutofit/>
          </a:bodyPr>
          <a:lstStyle/>
          <a:p>
            <a:r>
              <a:rPr lang="en-US" altLang="zh-CN" sz="6000" dirty="0"/>
              <a:t>Highlights &amp;&amp; Challenges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958733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483CD2-D79A-4F03-B7D1-7505BD7B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0B5A2C-3678-4DB6-A9F9-812A689B7A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119F35-39C6-47B6-BEE9-019F1FECE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900F94-4AAF-4441-87A4-7C8AB61C0A8B}" type="datetime1">
              <a:rPr lang="en-US" altLang="zh-CN" smtClean="0"/>
              <a:t>3/8/2025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2BEAF7-F4B4-4356-96B9-C174C4AF2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4EA17-FA2F-4EE4-AB27-3B0CADB99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16</a:t>
            </a:fld>
            <a:endParaRPr lang="en-US"/>
          </a:p>
        </p:txBody>
      </p:sp>
      <p:pic>
        <p:nvPicPr>
          <p:cNvPr id="7" name="show">
            <a:hlinkClick r:id="" action="ppaction://media"/>
            <a:extLst>
              <a:ext uri="{FF2B5EF4-FFF2-40B4-BE49-F238E27FC236}">
                <a16:creationId xmlns:a16="http://schemas.microsoft.com/office/drawing/2014/main" id="{D56F10DA-92EC-4283-B095-33BE3B5791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4321" y="689396"/>
            <a:ext cx="7897827" cy="526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44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2"/>
                </a:solidFill>
              </a:rPr>
              <a:t>Highlight</a:t>
            </a:r>
          </a:p>
        </p:txBody>
      </p:sp>
      <p:grpSp>
        <p:nvGrpSpPr>
          <p:cNvPr id="78" name="b05fec40-38f8-4c4d-9a98-3c0937a044da.source.4.zh-Hans.pptx">
            <a:extLst>
              <a:ext uri="{FF2B5EF4-FFF2-40B4-BE49-F238E27FC236}">
                <a16:creationId xmlns:a16="http://schemas.microsoft.com/office/drawing/2014/main" id="{B8435D38-73C2-F8E8-6B77-7D29BDABED9F}"/>
              </a:ext>
            </a:extLst>
          </p:cNvPr>
          <p:cNvGrpSpPr/>
          <p:nvPr/>
        </p:nvGrpSpPr>
        <p:grpSpPr>
          <a:xfrm>
            <a:off x="660400" y="1099820"/>
            <a:ext cx="10828891" cy="4549286"/>
            <a:chOff x="673100" y="1130300"/>
            <a:chExt cx="10828891" cy="4549286"/>
          </a:xfrm>
        </p:grpSpPr>
        <p:sp>
          <p:nvSpPr>
            <p:cNvPr id="39" name="Title">
              <a:extLst>
                <a:ext uri="{FF2B5EF4-FFF2-40B4-BE49-F238E27FC236}">
                  <a16:creationId xmlns:a16="http://schemas.microsoft.com/office/drawing/2014/main" id="{89912781-F727-277D-0998-8ABD2BA97DEA}"/>
                </a:ext>
              </a:extLst>
            </p:cNvPr>
            <p:cNvSpPr txBox="1"/>
            <p:nvPr/>
          </p:nvSpPr>
          <p:spPr>
            <a:xfrm>
              <a:off x="673100" y="1130300"/>
              <a:ext cx="4425706" cy="862242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en-US" sz="3200" b="1" dirty="0"/>
                <a:t>&lt;Our Design&gt;</a:t>
              </a:r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FBACDA6-E81A-8EA7-FB15-CD4B0C279277}"/>
                </a:ext>
              </a:extLst>
            </p:cNvPr>
            <p:cNvGrpSpPr/>
            <p:nvPr/>
          </p:nvGrpSpPr>
          <p:grpSpPr>
            <a:xfrm>
              <a:off x="4601402" y="2565538"/>
              <a:ext cx="2989197" cy="2985986"/>
              <a:chOff x="4601402" y="2565538"/>
              <a:chExt cx="2989197" cy="2985986"/>
            </a:xfrm>
          </p:grpSpPr>
          <p:sp>
            <p:nvSpPr>
              <p:cNvPr id="65" name="iṣḷïdê">
                <a:extLst>
                  <a:ext uri="{FF2B5EF4-FFF2-40B4-BE49-F238E27FC236}">
                    <a16:creationId xmlns:a16="http://schemas.microsoft.com/office/drawing/2014/main" id="{40853EC1-19C0-9A59-8363-C83C49374B2C}"/>
                  </a:ext>
                </a:extLst>
              </p:cNvPr>
              <p:cNvSpPr/>
              <p:nvPr/>
            </p:nvSpPr>
            <p:spPr bwMode="auto">
              <a:xfrm rot="16200000">
                <a:off x="4611393" y="2576933"/>
                <a:ext cx="1458240" cy="1461045"/>
              </a:xfrm>
              <a:custGeom>
                <a:avLst/>
                <a:gdLst>
                  <a:gd name="T0" fmla="*/ 604 w 604"/>
                  <a:gd name="T1" fmla="*/ 605 h 605"/>
                  <a:gd name="T2" fmla="*/ 56 w 604"/>
                  <a:gd name="T3" fmla="*/ 550 h 605"/>
                  <a:gd name="T4" fmla="*/ 0 w 604"/>
                  <a:gd name="T5" fmla="*/ 0 h 605"/>
                  <a:gd name="T6" fmla="*/ 604 w 604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605"/>
                    </a:moveTo>
                    <a:cubicBezTo>
                      <a:pt x="56" y="550"/>
                      <a:pt x="56" y="550"/>
                      <a:pt x="56" y="5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8" y="14"/>
                      <a:pt x="591" y="277"/>
                      <a:pt x="604" y="605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iŝḻîḋè">
                <a:extLst>
                  <a:ext uri="{FF2B5EF4-FFF2-40B4-BE49-F238E27FC236}">
                    <a16:creationId xmlns:a16="http://schemas.microsoft.com/office/drawing/2014/main" id="{4C74EFCE-C904-DB2C-731C-A7E919C96FA4}"/>
                  </a:ext>
                </a:extLst>
              </p:cNvPr>
              <p:cNvSpPr/>
              <p:nvPr/>
            </p:nvSpPr>
            <p:spPr bwMode="auto">
              <a:xfrm rot="16200000">
                <a:off x="5265259" y="3230798"/>
                <a:ext cx="1462449" cy="131929"/>
              </a:xfrm>
              <a:custGeom>
                <a:avLst/>
                <a:gdLst>
                  <a:gd name="T0" fmla="*/ 96 w 1042"/>
                  <a:gd name="T1" fmla="*/ 0 h 94"/>
                  <a:gd name="T2" fmla="*/ 1042 w 1042"/>
                  <a:gd name="T3" fmla="*/ 94 h 94"/>
                  <a:gd name="T4" fmla="*/ 0 w 1042"/>
                  <a:gd name="T5" fmla="*/ 94 h 94"/>
                  <a:gd name="T6" fmla="*/ 96 w 1042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4">
                    <a:moveTo>
                      <a:pt x="96" y="0"/>
                    </a:moveTo>
                    <a:lnTo>
                      <a:pt x="1042" y="94"/>
                    </a:lnTo>
                    <a:lnTo>
                      <a:pt x="0" y="9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íśļiḓe">
                <a:extLst>
                  <a:ext uri="{FF2B5EF4-FFF2-40B4-BE49-F238E27FC236}">
                    <a16:creationId xmlns:a16="http://schemas.microsoft.com/office/drawing/2014/main" id="{05A3E572-FD40-72C2-D23A-8EF4DCBE3436}"/>
                  </a:ext>
                </a:extLst>
              </p:cNvPr>
              <p:cNvSpPr/>
              <p:nvPr/>
            </p:nvSpPr>
            <p:spPr bwMode="auto">
              <a:xfrm rot="16200000">
                <a:off x="5264557" y="3230096"/>
                <a:ext cx="134736" cy="1461046"/>
              </a:xfrm>
              <a:custGeom>
                <a:avLst/>
                <a:gdLst>
                  <a:gd name="T0" fmla="*/ 0 w 96"/>
                  <a:gd name="T1" fmla="*/ 1041 h 1041"/>
                  <a:gd name="T2" fmla="*/ 0 w 96"/>
                  <a:gd name="T3" fmla="*/ 0 h 1041"/>
                  <a:gd name="T4" fmla="*/ 96 w 96"/>
                  <a:gd name="T5" fmla="*/ 947 h 1041"/>
                  <a:gd name="T6" fmla="*/ 0 w 96"/>
                  <a:gd name="T7" fmla="*/ 1041 h 1041"/>
                  <a:gd name="T8" fmla="*/ 0 w 96"/>
                  <a:gd name="T9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1041"/>
                    </a:moveTo>
                    <a:lnTo>
                      <a:pt x="0" y="0"/>
                    </a:lnTo>
                    <a:lnTo>
                      <a:pt x="96" y="947"/>
                    </a:lnTo>
                    <a:lnTo>
                      <a:pt x="0" y="1041"/>
                    </a:lnTo>
                    <a:lnTo>
                      <a:pt x="0" y="1041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ï$lîďé">
                <a:extLst>
                  <a:ext uri="{FF2B5EF4-FFF2-40B4-BE49-F238E27FC236}">
                    <a16:creationId xmlns:a16="http://schemas.microsoft.com/office/drawing/2014/main" id="{027972A9-E35C-A74E-AE8E-4792C7000ACD}"/>
                  </a:ext>
                </a:extLst>
              </p:cNvPr>
              <p:cNvSpPr/>
              <p:nvPr/>
            </p:nvSpPr>
            <p:spPr bwMode="auto">
              <a:xfrm rot="16200000">
                <a:off x="6112531" y="2579658"/>
                <a:ext cx="1458239" cy="1461047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îṧlïḑé">
                <a:extLst>
                  <a:ext uri="{FF2B5EF4-FFF2-40B4-BE49-F238E27FC236}">
                    <a16:creationId xmlns:a16="http://schemas.microsoft.com/office/drawing/2014/main" id="{BFD07AC3-331A-4033-1FF4-B87B886E4E73}"/>
                  </a:ext>
                </a:extLst>
              </p:cNvPr>
              <p:cNvSpPr/>
              <p:nvPr/>
            </p:nvSpPr>
            <p:spPr bwMode="auto">
              <a:xfrm rot="16200000">
                <a:off x="5455859" y="3232121"/>
                <a:ext cx="1462449" cy="134737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ŝľïḓè">
                <a:extLst>
                  <a:ext uri="{FF2B5EF4-FFF2-40B4-BE49-F238E27FC236}">
                    <a16:creationId xmlns:a16="http://schemas.microsoft.com/office/drawing/2014/main" id="{4FBA7C6B-EFD0-71A5-0E09-C4B2D56A3580}"/>
                  </a:ext>
                </a:extLst>
              </p:cNvPr>
              <p:cNvSpPr/>
              <p:nvPr/>
            </p:nvSpPr>
            <p:spPr bwMode="auto">
              <a:xfrm rot="16200000">
                <a:off x="6782870" y="3232820"/>
                <a:ext cx="134737" cy="1461047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iśļíďè">
                <a:extLst>
                  <a:ext uri="{FF2B5EF4-FFF2-40B4-BE49-F238E27FC236}">
                    <a16:creationId xmlns:a16="http://schemas.microsoft.com/office/drawing/2014/main" id="{1AE24425-D20D-3E31-5B1B-414E2EABB023}"/>
                  </a:ext>
                </a:extLst>
              </p:cNvPr>
              <p:cNvSpPr/>
              <p:nvPr/>
            </p:nvSpPr>
            <p:spPr bwMode="auto">
              <a:xfrm rot="16200000">
                <a:off x="6124937" y="4090479"/>
                <a:ext cx="1461046" cy="1461044"/>
              </a:xfrm>
              <a:custGeom>
                <a:avLst/>
                <a:gdLst>
                  <a:gd name="T0" fmla="*/ 605 w 605"/>
                  <a:gd name="T1" fmla="*/ 605 h 605"/>
                  <a:gd name="T2" fmla="*/ 0 w 605"/>
                  <a:gd name="T3" fmla="*/ 0 h 605"/>
                  <a:gd name="T4" fmla="*/ 550 w 605"/>
                  <a:gd name="T5" fmla="*/ 56 h 605"/>
                  <a:gd name="T6" fmla="*/ 605 w 605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5" h="605">
                    <a:moveTo>
                      <a:pt x="605" y="605"/>
                    </a:moveTo>
                    <a:cubicBezTo>
                      <a:pt x="277" y="592"/>
                      <a:pt x="13" y="329"/>
                      <a:pt x="0" y="0"/>
                    </a:cubicBezTo>
                    <a:cubicBezTo>
                      <a:pt x="550" y="56"/>
                      <a:pt x="550" y="56"/>
                      <a:pt x="550" y="56"/>
                    </a:cubicBezTo>
                    <a:lnTo>
                      <a:pt x="605" y="605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ïṥḻïḋè">
                <a:extLst>
                  <a:ext uri="{FF2B5EF4-FFF2-40B4-BE49-F238E27FC236}">
                    <a16:creationId xmlns:a16="http://schemas.microsoft.com/office/drawing/2014/main" id="{9E174D93-64A6-1F6B-6418-5D35CB026E27}"/>
                  </a:ext>
                </a:extLst>
              </p:cNvPr>
              <p:cNvSpPr/>
              <p:nvPr/>
            </p:nvSpPr>
            <p:spPr bwMode="auto">
              <a:xfrm rot="16200000">
                <a:off x="5466400" y="4749664"/>
                <a:ext cx="1461047" cy="134735"/>
              </a:xfrm>
              <a:custGeom>
                <a:avLst/>
                <a:gdLst>
                  <a:gd name="T0" fmla="*/ 946 w 1041"/>
                  <a:gd name="T1" fmla="*/ 96 h 96"/>
                  <a:gd name="T2" fmla="*/ 0 w 1041"/>
                  <a:gd name="T3" fmla="*/ 0 h 96"/>
                  <a:gd name="T4" fmla="*/ 1041 w 1041"/>
                  <a:gd name="T5" fmla="*/ 0 h 96"/>
                  <a:gd name="T6" fmla="*/ 946 w 1041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1" h="96">
                    <a:moveTo>
                      <a:pt x="946" y="96"/>
                    </a:moveTo>
                    <a:lnTo>
                      <a:pt x="0" y="0"/>
                    </a:lnTo>
                    <a:lnTo>
                      <a:pt x="1041" y="0"/>
                    </a:lnTo>
                    <a:lnTo>
                      <a:pt x="94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îšlidé">
                <a:extLst>
                  <a:ext uri="{FF2B5EF4-FFF2-40B4-BE49-F238E27FC236}">
                    <a16:creationId xmlns:a16="http://schemas.microsoft.com/office/drawing/2014/main" id="{53AC126A-62A3-ECA0-95A9-30809505E130}"/>
                  </a:ext>
                </a:extLst>
              </p:cNvPr>
              <p:cNvSpPr/>
              <p:nvPr/>
            </p:nvSpPr>
            <p:spPr bwMode="auto">
              <a:xfrm rot="16200000">
                <a:off x="6793410" y="3431243"/>
                <a:ext cx="133333" cy="1461045"/>
              </a:xfrm>
              <a:custGeom>
                <a:avLst/>
                <a:gdLst>
                  <a:gd name="T0" fmla="*/ 95 w 95"/>
                  <a:gd name="T1" fmla="*/ 0 h 1041"/>
                  <a:gd name="T2" fmla="*/ 95 w 95"/>
                  <a:gd name="T3" fmla="*/ 1041 h 1041"/>
                  <a:gd name="T4" fmla="*/ 0 w 95"/>
                  <a:gd name="T5" fmla="*/ 96 h 1041"/>
                  <a:gd name="T6" fmla="*/ 95 w 95"/>
                  <a:gd name="T7" fmla="*/ 0 h 1041"/>
                  <a:gd name="T8" fmla="*/ 95 w 95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041">
                    <a:moveTo>
                      <a:pt x="95" y="0"/>
                    </a:moveTo>
                    <a:lnTo>
                      <a:pt x="95" y="1041"/>
                    </a:lnTo>
                    <a:lnTo>
                      <a:pt x="0" y="96"/>
                    </a:ln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ïšļídé">
                <a:extLst>
                  <a:ext uri="{FF2B5EF4-FFF2-40B4-BE49-F238E27FC236}">
                    <a16:creationId xmlns:a16="http://schemas.microsoft.com/office/drawing/2014/main" id="{25027FB2-A449-B5CC-676E-AC07107D817A}"/>
                  </a:ext>
                </a:extLst>
              </p:cNvPr>
              <p:cNvSpPr/>
              <p:nvPr/>
            </p:nvSpPr>
            <p:spPr bwMode="auto">
              <a:xfrm flipH="1">
                <a:off x="4613599" y="4078589"/>
                <a:ext cx="1458239" cy="1461046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śľídè">
                <a:extLst>
                  <a:ext uri="{FF2B5EF4-FFF2-40B4-BE49-F238E27FC236}">
                    <a16:creationId xmlns:a16="http://schemas.microsoft.com/office/drawing/2014/main" id="{3CC610E8-41B2-694C-1264-F08D6EE1B974}"/>
                  </a:ext>
                </a:extLst>
              </p:cNvPr>
              <p:cNvSpPr/>
              <p:nvPr/>
            </p:nvSpPr>
            <p:spPr bwMode="auto">
              <a:xfrm flipH="1">
                <a:off x="4601503" y="4086478"/>
                <a:ext cx="1462449" cy="134737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iślïḋê">
                <a:extLst>
                  <a:ext uri="{FF2B5EF4-FFF2-40B4-BE49-F238E27FC236}">
                    <a16:creationId xmlns:a16="http://schemas.microsoft.com/office/drawing/2014/main" id="{7EF4D5FF-2A90-D264-4FF9-47728128B21A}"/>
                  </a:ext>
                </a:extLst>
              </p:cNvPr>
              <p:cNvSpPr/>
              <p:nvPr/>
            </p:nvSpPr>
            <p:spPr bwMode="auto">
              <a:xfrm flipH="1">
                <a:off x="5928515" y="4087177"/>
                <a:ext cx="134737" cy="1461046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350BE22-F79C-D23A-BDB0-33C1B1B4980D}"/>
                </a:ext>
              </a:extLst>
            </p:cNvPr>
            <p:cNvGrpSpPr/>
            <p:nvPr/>
          </p:nvGrpSpPr>
          <p:grpSpPr>
            <a:xfrm>
              <a:off x="690013" y="1982962"/>
              <a:ext cx="4408793" cy="1215416"/>
              <a:chOff x="690013" y="1982962"/>
              <a:chExt cx="4408793" cy="1215416"/>
            </a:xfrm>
          </p:grpSpPr>
          <p:sp>
            <p:nvSpPr>
              <p:cNvPr id="62" name="ComponentBackground1">
                <a:extLst>
                  <a:ext uri="{FF2B5EF4-FFF2-40B4-BE49-F238E27FC236}">
                    <a16:creationId xmlns:a16="http://schemas.microsoft.com/office/drawing/2014/main" id="{83CB5A1C-7EF3-9C56-04F4-7112F120D09B}"/>
                  </a:ext>
                </a:extLst>
              </p:cNvPr>
              <p:cNvSpPr/>
              <p:nvPr/>
            </p:nvSpPr>
            <p:spPr>
              <a:xfrm>
                <a:off x="690013" y="1982962"/>
                <a:ext cx="4408793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Text1">
                <a:extLst>
                  <a:ext uri="{FF2B5EF4-FFF2-40B4-BE49-F238E27FC236}">
                    <a16:creationId xmlns:a16="http://schemas.microsoft.com/office/drawing/2014/main" id="{1D7145A9-8247-CFE8-4251-CAD45C8F7FBA}"/>
                  </a:ext>
                </a:extLst>
              </p:cNvPr>
              <p:cNvSpPr txBox="1"/>
              <p:nvPr/>
            </p:nvSpPr>
            <p:spPr>
              <a:xfrm flipH="1">
                <a:off x="990033" y="2402957"/>
                <a:ext cx="3646453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sz="1600" dirty="0"/>
                  <a:t>Art Design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sz="1600" dirty="0"/>
                  <a:t>Complicated traps </a:t>
                </a:r>
              </a:p>
            </p:txBody>
          </p:sp>
          <p:sp>
            <p:nvSpPr>
              <p:cNvPr id="64" name="Bullet1">
                <a:extLst>
                  <a:ext uri="{FF2B5EF4-FFF2-40B4-BE49-F238E27FC236}">
                    <a16:creationId xmlns:a16="http://schemas.microsoft.com/office/drawing/2014/main" id="{D1FC2D23-53A7-FBDF-1A06-5C3D0349EB64}"/>
                  </a:ext>
                </a:extLst>
              </p:cNvPr>
              <p:cNvSpPr txBox="1"/>
              <p:nvPr/>
            </p:nvSpPr>
            <p:spPr>
              <a:xfrm flipH="1">
                <a:off x="858647" y="2043718"/>
                <a:ext cx="3646453" cy="3093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b="1" dirty="0"/>
                  <a:t>Delicate Scene</a:t>
                </a:r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BDD47B-1BFB-148B-CDF4-4398C67DDAA7}"/>
                </a:ext>
              </a:extLst>
            </p:cNvPr>
            <p:cNvGrpSpPr/>
            <p:nvPr/>
          </p:nvGrpSpPr>
          <p:grpSpPr>
            <a:xfrm>
              <a:off x="7093195" y="1982962"/>
              <a:ext cx="4408796" cy="1215416"/>
              <a:chOff x="7093195" y="1982962"/>
              <a:chExt cx="4408796" cy="1215416"/>
            </a:xfrm>
          </p:grpSpPr>
          <p:sp>
            <p:nvSpPr>
              <p:cNvPr id="59" name="ComponentBackground2">
                <a:extLst>
                  <a:ext uri="{FF2B5EF4-FFF2-40B4-BE49-F238E27FC236}">
                    <a16:creationId xmlns:a16="http://schemas.microsoft.com/office/drawing/2014/main" id="{AE05AE86-9020-8F85-226E-E2588E71AD93}"/>
                  </a:ext>
                </a:extLst>
              </p:cNvPr>
              <p:cNvSpPr/>
              <p:nvPr/>
            </p:nvSpPr>
            <p:spPr>
              <a:xfrm>
                <a:off x="7093195" y="1982962"/>
                <a:ext cx="4408796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" name="Bullet2">
                <a:extLst>
                  <a:ext uri="{FF2B5EF4-FFF2-40B4-BE49-F238E27FC236}">
                    <a16:creationId xmlns:a16="http://schemas.microsoft.com/office/drawing/2014/main" id="{87D3154D-39E0-0B2D-AC78-4A7C0218EBBD}"/>
                  </a:ext>
                </a:extLst>
              </p:cNvPr>
              <p:cNvSpPr txBox="1"/>
              <p:nvPr/>
            </p:nvSpPr>
            <p:spPr>
              <a:xfrm flipH="1">
                <a:off x="7382976" y="2043717"/>
                <a:ext cx="3950375" cy="945673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2000" dirty="0"/>
                  <a:t>feel like you are EXPLORING</a:t>
                </a:r>
              </a:p>
              <a:p>
                <a:r>
                  <a:rPr lang="en-US" sz="2000" dirty="0"/>
                  <a:t>always feel CURIOSITY</a:t>
                </a:r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AD1168F-BA7E-4A27-BE19-96E317032187}"/>
                </a:ext>
              </a:extLst>
            </p:cNvPr>
            <p:cNvGrpSpPr/>
            <p:nvPr/>
          </p:nvGrpSpPr>
          <p:grpSpPr>
            <a:xfrm>
              <a:off x="768274" y="4390041"/>
              <a:ext cx="4417379" cy="1289545"/>
              <a:chOff x="768274" y="2927001"/>
              <a:chExt cx="4417379" cy="1289545"/>
            </a:xfrm>
          </p:grpSpPr>
          <p:sp>
            <p:nvSpPr>
              <p:cNvPr id="56" name="ComponentBackground3">
                <a:extLst>
                  <a:ext uri="{FF2B5EF4-FFF2-40B4-BE49-F238E27FC236}">
                    <a16:creationId xmlns:a16="http://schemas.microsoft.com/office/drawing/2014/main" id="{95312CC2-38CA-C9E0-7E78-9EA775791704}"/>
                  </a:ext>
                </a:extLst>
              </p:cNvPr>
              <p:cNvSpPr/>
              <p:nvPr/>
            </p:nvSpPr>
            <p:spPr>
              <a:xfrm>
                <a:off x="776860" y="2927001"/>
                <a:ext cx="4408793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Text3">
                <a:extLst>
                  <a:ext uri="{FF2B5EF4-FFF2-40B4-BE49-F238E27FC236}">
                    <a16:creationId xmlns:a16="http://schemas.microsoft.com/office/drawing/2014/main" id="{3FF9119C-C0D1-4464-5DB8-1B8811DE0179}"/>
                  </a:ext>
                </a:extLst>
              </p:cNvPr>
              <p:cNvSpPr txBox="1"/>
              <p:nvPr/>
            </p:nvSpPr>
            <p:spPr>
              <a:xfrm flipH="1">
                <a:off x="1149443" y="3431982"/>
                <a:ext cx="3646453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dirty="0"/>
                  <a:t>Camera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trace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dirty="0"/>
                  <a:t>Fluency of movement</a:t>
                </a:r>
              </a:p>
            </p:txBody>
          </p:sp>
          <p:sp>
            <p:nvSpPr>
              <p:cNvPr id="58" name="Bullet3">
                <a:extLst>
                  <a:ext uri="{FF2B5EF4-FFF2-40B4-BE49-F238E27FC236}">
                    <a16:creationId xmlns:a16="http://schemas.microsoft.com/office/drawing/2014/main" id="{A092EFD2-C358-D240-B9D3-A9CD81537307}"/>
                  </a:ext>
                </a:extLst>
              </p:cNvPr>
              <p:cNvSpPr txBox="1"/>
              <p:nvPr/>
            </p:nvSpPr>
            <p:spPr>
              <a:xfrm flipH="1">
                <a:off x="768274" y="2927001"/>
                <a:ext cx="4408793" cy="50498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D</a:t>
                </a:r>
                <a:r>
                  <a:rPr lang="en-US" altLang="zh-CN" b="1" dirty="0" err="1"/>
                  <a:t>elicate</a:t>
                </a:r>
                <a:r>
                  <a:rPr lang="en-US" altLang="zh-CN" b="1" dirty="0"/>
                  <a:t> Actions and game experience</a:t>
                </a:r>
                <a:endParaRPr 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6A00975-FDD6-3299-1AF5-51DE44F93EA6}"/>
                </a:ext>
              </a:extLst>
            </p:cNvPr>
            <p:cNvGrpSpPr/>
            <p:nvPr/>
          </p:nvGrpSpPr>
          <p:grpSpPr>
            <a:xfrm>
              <a:off x="7040330" y="4360872"/>
              <a:ext cx="4408796" cy="1215416"/>
              <a:chOff x="7040330" y="2897832"/>
              <a:chExt cx="4408796" cy="1215416"/>
            </a:xfrm>
          </p:grpSpPr>
          <p:sp>
            <p:nvSpPr>
              <p:cNvPr id="53" name="ComponentBackground4">
                <a:extLst>
                  <a:ext uri="{FF2B5EF4-FFF2-40B4-BE49-F238E27FC236}">
                    <a16:creationId xmlns:a16="http://schemas.microsoft.com/office/drawing/2014/main" id="{ADEFD7FC-88DD-D79C-7596-7AF6988F8CC0}"/>
                  </a:ext>
                </a:extLst>
              </p:cNvPr>
              <p:cNvSpPr/>
              <p:nvPr/>
            </p:nvSpPr>
            <p:spPr>
              <a:xfrm>
                <a:off x="7040330" y="2897832"/>
                <a:ext cx="4408796" cy="1215416"/>
              </a:xfrm>
              <a:prstGeom prst="roundRect">
                <a:avLst>
                  <a:gd name="adj" fmla="val 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5" name="Bullet4">
                <a:extLst>
                  <a:ext uri="{FF2B5EF4-FFF2-40B4-BE49-F238E27FC236}">
                    <a16:creationId xmlns:a16="http://schemas.microsoft.com/office/drawing/2014/main" id="{766C6CBF-516B-51A2-D7CA-91CD2DFEE43F}"/>
                  </a:ext>
                </a:extLst>
              </p:cNvPr>
              <p:cNvSpPr txBox="1"/>
              <p:nvPr/>
            </p:nvSpPr>
            <p:spPr>
              <a:xfrm flipH="1">
                <a:off x="7241368" y="2927001"/>
                <a:ext cx="4199172" cy="93850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2000" dirty="0"/>
                  <a:t>IMMERSIVE(as exploring yourself)</a:t>
                </a:r>
              </a:p>
              <a:p>
                <a:r>
                  <a:rPr lang="en-US" sz="2000" dirty="0"/>
                  <a:t>RELAXED</a:t>
                </a:r>
              </a:p>
            </p:txBody>
          </p:sp>
        </p:grpSp>
      </p:grpSp>
      <p:sp>
        <p:nvSpPr>
          <p:cNvPr id="3" name="Title">
            <a:extLst>
              <a:ext uri="{FF2B5EF4-FFF2-40B4-BE49-F238E27FC236}">
                <a16:creationId xmlns:a16="http://schemas.microsoft.com/office/drawing/2014/main" id="{B259DF6F-1C10-31BF-0FFF-8AB6A79E4FF4}"/>
              </a:ext>
            </a:extLst>
          </p:cNvPr>
          <p:cNvSpPr txBox="1"/>
          <p:nvPr/>
        </p:nvSpPr>
        <p:spPr>
          <a:xfrm>
            <a:off x="6961676" y="1072686"/>
            <a:ext cx="4569924" cy="889375"/>
          </a:xfrm>
          <a:prstGeom prst="rect">
            <a:avLst/>
          </a:prstGeom>
          <a:noFill/>
        </p:spPr>
        <p:txBody>
          <a:bodyPr vert="horz" wrap="square" rtlCol="0" anchor="t" anchorCtr="1">
            <a:normAutofit/>
          </a:bodyPr>
          <a:lstStyle/>
          <a:p>
            <a:pPr algn="ctr"/>
            <a:r>
              <a:rPr lang="en-US" sz="3200" b="1" dirty="0"/>
              <a:t>&lt;We want you to feel&gt;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</a:rPr>
              <a:t>Challenge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E94692-1E2C-E9F3-DC69-14E469440532}"/>
              </a:ext>
            </a:extLst>
          </p:cNvPr>
          <p:cNvSpPr txBox="1"/>
          <p:nvPr/>
        </p:nvSpPr>
        <p:spPr>
          <a:xfrm>
            <a:off x="1082117" y="1688720"/>
            <a:ext cx="453382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&gt;SCENE</a:t>
            </a:r>
          </a:p>
          <a:p>
            <a:endParaRPr lang="en-US" altLang="zh-CN" sz="3200" dirty="0"/>
          </a:p>
          <a:p>
            <a:r>
              <a:rPr lang="en-US" altLang="zh-CN" sz="3200" dirty="0"/>
              <a:t>&gt;&gt; PHYSICS</a:t>
            </a:r>
          </a:p>
          <a:p>
            <a:endParaRPr lang="en-US" altLang="zh-CN" sz="3200" dirty="0"/>
          </a:p>
          <a:p>
            <a:r>
              <a:rPr lang="en-US" altLang="zh-CN" sz="3200" dirty="0"/>
              <a:t>&gt;&gt;&gt;ACTIONS</a:t>
            </a:r>
          </a:p>
          <a:p>
            <a:endParaRPr lang="en-US" altLang="zh-CN" sz="3200" dirty="0"/>
          </a:p>
          <a:p>
            <a:r>
              <a:rPr lang="en-US" altLang="zh-CN" sz="3200" dirty="0"/>
              <a:t>&gt;&gt;&gt;&gt; COLLIDERS</a:t>
            </a:r>
            <a:endParaRPr lang="zh-CN" altLang="en-US" sz="3200" dirty="0"/>
          </a:p>
        </p:txBody>
      </p:sp>
      <p:sp>
        <p:nvSpPr>
          <p:cNvPr id="4" name="Picture">
            <a:extLst>
              <a:ext uri="{FF2B5EF4-FFF2-40B4-BE49-F238E27FC236}">
                <a16:creationId xmlns:a16="http://schemas.microsoft.com/office/drawing/2014/main" id="{B853C880-6BB8-98B5-5DF4-738BE5671963}"/>
              </a:ext>
            </a:extLst>
          </p:cNvPr>
          <p:cNvSpPr/>
          <p:nvPr/>
        </p:nvSpPr>
        <p:spPr>
          <a:xfrm>
            <a:off x="5453378" y="1325880"/>
            <a:ext cx="5801362" cy="3902270"/>
          </a:xfrm>
          <a:prstGeom prst="roundRect">
            <a:avLst>
              <a:gd name="adj" fmla="val 3043"/>
            </a:avLst>
          </a:prstGeom>
          <a:blipFill>
            <a:blip r:embed="rId2"/>
            <a:stretch>
              <a:fillRect l="-2184" t="263" r="-2264" b="-263"/>
            </a:stretch>
          </a:blipFill>
          <a:ln w="38100">
            <a:noFill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/>
            <a:endParaRPr lang="zh-CN" altLang="en-US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Let’s falling!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731696" y="1310910"/>
            <a:ext cx="7914009" cy="2029899"/>
          </a:xfrm>
        </p:spPr>
        <p:txBody>
          <a:bodyPr>
            <a:normAutofit/>
          </a:bodyPr>
          <a:lstStyle/>
          <a:p>
            <a:r>
              <a:rPr lang="en-US" altLang="zh-CN" sz="4400" dirty="0"/>
              <a:t>When you were a child</a:t>
            </a:r>
            <a:br>
              <a:rPr lang="en-US" altLang="zh-CN" sz="4400" dirty="0"/>
            </a:br>
            <a:r>
              <a:rPr lang="en-US" altLang="zh-CN" sz="4400" dirty="0"/>
              <a:t>what’s your </a:t>
            </a:r>
            <a:r>
              <a:rPr lang="en-US" altLang="zh-CN" sz="4400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DREAM</a:t>
            </a:r>
            <a:r>
              <a:rPr lang="en-US" altLang="zh-CN" sz="4400" dirty="0"/>
              <a:t>?</a:t>
            </a:r>
            <a:endParaRPr lang="en-US" sz="4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132264" y="4358764"/>
            <a:ext cx="5435600" cy="2344479"/>
          </a:xfrm>
        </p:spPr>
        <p:txBody>
          <a:bodyPr>
            <a:normAutofit/>
          </a:bodyPr>
          <a:lstStyle/>
          <a:p>
            <a:r>
              <a:rPr lang="en-US" altLang="zh-CN" sz="1800" b="1" dirty="0"/>
              <a:t>We want go back and find them</a:t>
            </a:r>
            <a:endParaRPr 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grpSp>
        <p:nvGrpSpPr>
          <p:cNvPr id="65" name="117db6e8-b53a-4168-a9e7-e66461cbce3e.source.5.zh-Hans.pptx">
            <a:extLst>
              <a:ext uri="{FF2B5EF4-FFF2-40B4-BE49-F238E27FC236}">
                <a16:creationId xmlns:a16="http://schemas.microsoft.com/office/drawing/2014/main" id="{B1BB9E21-A5DB-A372-0B38-F8A0DE272D3F}"/>
              </a:ext>
            </a:extLst>
          </p:cNvPr>
          <p:cNvGrpSpPr/>
          <p:nvPr/>
        </p:nvGrpSpPr>
        <p:grpSpPr>
          <a:xfrm>
            <a:off x="0" y="1130300"/>
            <a:ext cx="11520488" cy="4908662"/>
            <a:chOff x="0" y="1130300"/>
            <a:chExt cx="11520488" cy="4908662"/>
          </a:xfrm>
        </p:grpSpPr>
        <p:cxnSp>
          <p:nvCxnSpPr>
            <p:cNvPr id="19" name="îṧḻiďe">
              <a:extLst>
                <a:ext uri="{FF2B5EF4-FFF2-40B4-BE49-F238E27FC236}">
                  <a16:creationId xmlns:a16="http://schemas.microsoft.com/office/drawing/2014/main" id="{60E68445-0BFA-4B92-B571-647188F6F471}"/>
                </a:ext>
              </a:extLst>
            </p:cNvPr>
            <p:cNvCxnSpPr/>
            <p:nvPr/>
          </p:nvCxnSpPr>
          <p:spPr>
            <a:xfrm>
              <a:off x="6276975" y="2985820"/>
              <a:ext cx="5243513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îş1íḓé">
              <a:extLst>
                <a:ext uri="{FF2B5EF4-FFF2-40B4-BE49-F238E27FC236}">
                  <a16:creationId xmlns:a16="http://schemas.microsoft.com/office/drawing/2014/main" id="{6702228C-682E-4B78-A43B-9841FF72049B}"/>
                </a:ext>
              </a:extLst>
            </p:cNvPr>
            <p:cNvCxnSpPr/>
            <p:nvPr/>
          </p:nvCxnSpPr>
          <p:spPr>
            <a:xfrm>
              <a:off x="6276975" y="3747176"/>
              <a:ext cx="5243513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íŝḻïďe">
              <a:extLst>
                <a:ext uri="{FF2B5EF4-FFF2-40B4-BE49-F238E27FC236}">
                  <a16:creationId xmlns:a16="http://schemas.microsoft.com/office/drawing/2014/main" id="{285D4597-FDEB-41DB-B23B-1B4B34A5061D}"/>
                </a:ext>
              </a:extLst>
            </p:cNvPr>
            <p:cNvCxnSpPr/>
            <p:nvPr/>
          </p:nvCxnSpPr>
          <p:spPr>
            <a:xfrm>
              <a:off x="6276975" y="4508532"/>
              <a:ext cx="5243513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iṥḻiḑé">
              <a:extLst>
                <a:ext uri="{FF2B5EF4-FFF2-40B4-BE49-F238E27FC236}">
                  <a16:creationId xmlns:a16="http://schemas.microsoft.com/office/drawing/2014/main" id="{B634D4B9-D1F0-4EA2-B528-2259397630E5}"/>
                </a:ext>
              </a:extLst>
            </p:cNvPr>
            <p:cNvCxnSpPr/>
            <p:nvPr/>
          </p:nvCxnSpPr>
          <p:spPr>
            <a:xfrm>
              <a:off x="6276975" y="5269888"/>
              <a:ext cx="5243513" cy="0"/>
            </a:xfrm>
            <a:prstGeom prst="line">
              <a:avLst/>
            </a:prstGeom>
            <a:ln>
              <a:solidFill>
                <a:schemeClr val="tx2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itle">
              <a:extLst>
                <a:ext uri="{FF2B5EF4-FFF2-40B4-BE49-F238E27FC236}">
                  <a16:creationId xmlns:a16="http://schemas.microsoft.com/office/drawing/2014/main" id="{AA053639-6FCE-3D8C-9E8B-6E78AA19EA3D}"/>
                </a:ext>
              </a:extLst>
            </p:cNvPr>
            <p:cNvSpPr txBox="1"/>
            <p:nvPr/>
          </p:nvSpPr>
          <p:spPr>
            <a:xfrm>
              <a:off x="660400" y="1130300"/>
              <a:ext cx="10858500" cy="461665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57EF93F-D7CE-6731-68E0-644EEA1ABD1C}"/>
                </a:ext>
              </a:extLst>
            </p:cNvPr>
            <p:cNvGrpSpPr/>
            <p:nvPr/>
          </p:nvGrpSpPr>
          <p:grpSpPr>
            <a:xfrm>
              <a:off x="0" y="2222536"/>
              <a:ext cx="6405636" cy="763287"/>
              <a:chOff x="0" y="2222536"/>
              <a:chExt cx="6405636" cy="763287"/>
            </a:xfrm>
          </p:grpSpPr>
          <p:sp>
            <p:nvSpPr>
              <p:cNvPr id="3" name="ïṧľiďè">
                <a:extLst>
                  <a:ext uri="{FF2B5EF4-FFF2-40B4-BE49-F238E27FC236}">
                    <a16:creationId xmlns:a16="http://schemas.microsoft.com/office/drawing/2014/main" id="{2B35B0F2-CFC9-4E0F-BCB4-C38C2311CEF5}"/>
                  </a:ext>
                </a:extLst>
              </p:cNvPr>
              <p:cNvSpPr/>
              <p:nvPr/>
            </p:nvSpPr>
            <p:spPr bwMode="auto">
              <a:xfrm>
                <a:off x="0" y="2222536"/>
                <a:ext cx="6023992" cy="7632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2DECCB72-45DC-1B4A-10C3-E33C4CB2CFB7}"/>
                  </a:ext>
                </a:extLst>
              </p:cNvPr>
              <p:cNvGrpSpPr/>
              <p:nvPr/>
            </p:nvGrpSpPr>
            <p:grpSpPr>
              <a:xfrm>
                <a:off x="1506856" y="2222536"/>
                <a:ext cx="4898780" cy="763287"/>
                <a:chOff x="1506856" y="2222536"/>
                <a:chExt cx="4898780" cy="763287"/>
              </a:xfrm>
            </p:grpSpPr>
            <p:sp>
              <p:nvSpPr>
                <p:cNvPr id="12" name="Number1">
                  <a:extLst>
                    <a:ext uri="{FF2B5EF4-FFF2-40B4-BE49-F238E27FC236}">
                      <a16:creationId xmlns:a16="http://schemas.microsoft.com/office/drawing/2014/main" id="{8A35A21D-7533-4807-BE79-602AE9EA4D3D}"/>
                    </a:ext>
                  </a:extLst>
                </p:cNvPr>
                <p:cNvSpPr/>
                <p:nvPr/>
              </p:nvSpPr>
              <p:spPr bwMode="auto">
                <a:xfrm>
                  <a:off x="5642349" y="2222536"/>
                  <a:ext cx="763287" cy="763287"/>
                </a:xfrm>
                <a:prstGeom prst="diamond">
                  <a:avLst/>
                </a:prstGeom>
                <a:solidFill>
                  <a:schemeClr val="accent1">
                    <a:lumMod val="75000"/>
                  </a:schemeClr>
                </a:solidFill>
                <a:ln w="317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rot="0" spcFirstLastPara="0" vert="horz" wrap="square" lIns="91440" tIns="45720" rIns="91440" bIns="45720" anchor="ctr" anchorCtr="1" forceAA="0" compatLnSpc="1">
                  <a:prstTxWarp prst="textNoShape">
                    <a:avLst/>
                  </a:prstTxWarp>
                  <a:normAutofit fontScale="92500" lnSpcReduction="20000"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1</a:t>
                  </a:r>
                </a:p>
              </p:txBody>
            </p:sp>
            <p:sp>
              <p:nvSpPr>
                <p:cNvPr id="27" name="Bullet1">
                  <a:extLst>
                    <a:ext uri="{FF2B5EF4-FFF2-40B4-BE49-F238E27FC236}">
                      <a16:creationId xmlns:a16="http://schemas.microsoft.com/office/drawing/2014/main" id="{ED430D50-D17F-2116-2058-AAD1A900DA3D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06856" y="2426269"/>
                  <a:ext cx="4026703" cy="35581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 lnSpcReduction="10000"/>
                </a:bodyPr>
                <a:lstStyle/>
                <a:p>
                  <a:r>
                    <a:rPr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Game Background</a:t>
                  </a:r>
                  <a:endParaRPr lang="en-US" dirty="0"/>
                </a:p>
              </p:txBody>
            </p:sp>
          </p:grp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6E3550BD-3166-08B6-0DBE-5578F4652ABA}"/>
                </a:ext>
              </a:extLst>
            </p:cNvPr>
            <p:cNvGrpSpPr/>
            <p:nvPr/>
          </p:nvGrpSpPr>
          <p:grpSpPr>
            <a:xfrm>
              <a:off x="0" y="2986780"/>
              <a:ext cx="6405636" cy="763287"/>
              <a:chOff x="0" y="2985820"/>
              <a:chExt cx="6405636" cy="763287"/>
            </a:xfrm>
          </p:grpSpPr>
          <p:sp>
            <p:nvSpPr>
              <p:cNvPr id="4" name="ïśliḓê">
                <a:extLst>
                  <a:ext uri="{FF2B5EF4-FFF2-40B4-BE49-F238E27FC236}">
                    <a16:creationId xmlns:a16="http://schemas.microsoft.com/office/drawing/2014/main" id="{1657F35E-EE5A-4A44-9979-11B86252F6B0}"/>
                  </a:ext>
                </a:extLst>
              </p:cNvPr>
              <p:cNvSpPr/>
              <p:nvPr/>
            </p:nvSpPr>
            <p:spPr bwMode="auto">
              <a:xfrm>
                <a:off x="0" y="2985821"/>
                <a:ext cx="6023992" cy="763285"/>
              </a:xfrm>
              <a:prstGeom prst="rect">
                <a:avLst/>
              </a:prstGeom>
              <a:solidFill>
                <a:schemeClr val="accent2">
                  <a:lumMod val="10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59A0DD0E-AEF9-201F-ECF9-A1C1F9E34450}"/>
                  </a:ext>
                </a:extLst>
              </p:cNvPr>
              <p:cNvGrpSpPr/>
              <p:nvPr/>
            </p:nvGrpSpPr>
            <p:grpSpPr>
              <a:xfrm>
                <a:off x="1506856" y="2985820"/>
                <a:ext cx="4898780" cy="763287"/>
                <a:chOff x="1506856" y="2985820"/>
                <a:chExt cx="4898780" cy="763287"/>
              </a:xfrm>
            </p:grpSpPr>
            <p:sp>
              <p:nvSpPr>
                <p:cNvPr id="11" name="Number2">
                  <a:extLst>
                    <a:ext uri="{FF2B5EF4-FFF2-40B4-BE49-F238E27FC236}">
                      <a16:creationId xmlns:a16="http://schemas.microsoft.com/office/drawing/2014/main" id="{6549EE55-6794-4586-A156-BB91BDB07358}"/>
                    </a:ext>
                  </a:extLst>
                </p:cNvPr>
                <p:cNvSpPr/>
                <p:nvPr/>
              </p:nvSpPr>
              <p:spPr bwMode="auto">
                <a:xfrm>
                  <a:off x="5642349" y="2985820"/>
                  <a:ext cx="763287" cy="763287"/>
                </a:xfrm>
                <a:prstGeom prst="diamond">
                  <a:avLst/>
                </a:prstGeom>
                <a:solidFill>
                  <a:schemeClr val="accent2">
                    <a:lumMod val="75000"/>
                  </a:schemeClr>
                </a:solidFill>
                <a:ln w="317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rot="0" spcFirstLastPara="0" vert="horz" wrap="square" lIns="91440" tIns="45720" rIns="91440" bIns="45720" anchor="ctr" anchorCtr="1" forceAA="0" compatLnSpc="1">
                  <a:prstTxWarp prst="textNoShape">
                    <a:avLst/>
                  </a:prstTxWarp>
                  <a:normAutofit fontScale="92500" lnSpcReduction="20000"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2</a:t>
                  </a:r>
                </a:p>
              </p:txBody>
            </p:sp>
            <p:sp>
              <p:nvSpPr>
                <p:cNvPr id="28" name="Bullet2">
                  <a:extLst>
                    <a:ext uri="{FF2B5EF4-FFF2-40B4-BE49-F238E27FC236}">
                      <a16:creationId xmlns:a16="http://schemas.microsoft.com/office/drawing/2014/main" id="{6CB6BAFD-7079-7514-EC4B-1B9DDB7C21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06856" y="3189550"/>
                  <a:ext cx="4026703" cy="35581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 lnSpcReduction="10000"/>
                </a:bodyPr>
                <a:lstStyle/>
                <a:p>
                  <a:r>
                    <a:rPr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Main </a:t>
                  </a:r>
                  <a:r>
                    <a:rPr lang="en-US" altLang="zh-CN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Design</a:t>
                  </a:r>
                  <a:endParaRPr lang="en-US" dirty="0"/>
                </a:p>
              </p:txBody>
            </p:sp>
          </p:grp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7D51A714-F58C-B6AD-8FCB-E89ADB8094D9}"/>
                </a:ext>
              </a:extLst>
            </p:cNvPr>
            <p:cNvGrpSpPr/>
            <p:nvPr/>
          </p:nvGrpSpPr>
          <p:grpSpPr>
            <a:xfrm>
              <a:off x="0" y="3743251"/>
              <a:ext cx="6405636" cy="769140"/>
              <a:chOff x="0" y="3743251"/>
              <a:chExt cx="6405636" cy="769140"/>
            </a:xfrm>
          </p:grpSpPr>
          <p:sp>
            <p:nvSpPr>
              <p:cNvPr id="5" name="îšḷiďê">
                <a:extLst>
                  <a:ext uri="{FF2B5EF4-FFF2-40B4-BE49-F238E27FC236}">
                    <a16:creationId xmlns:a16="http://schemas.microsoft.com/office/drawing/2014/main" id="{019D4475-EB8F-4F67-B64D-381F2F60778E}"/>
                  </a:ext>
                </a:extLst>
              </p:cNvPr>
              <p:cNvSpPr/>
              <p:nvPr/>
            </p:nvSpPr>
            <p:spPr bwMode="auto">
              <a:xfrm>
                <a:off x="0" y="3743251"/>
                <a:ext cx="6023992" cy="76328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6CDF8438-3E99-47A2-9F12-6F7782983748}"/>
                  </a:ext>
                </a:extLst>
              </p:cNvPr>
              <p:cNvGrpSpPr/>
              <p:nvPr/>
            </p:nvGrpSpPr>
            <p:grpSpPr>
              <a:xfrm>
                <a:off x="1615645" y="3749104"/>
                <a:ext cx="4789991" cy="763287"/>
                <a:chOff x="1615645" y="3749104"/>
                <a:chExt cx="4789991" cy="763287"/>
              </a:xfrm>
            </p:grpSpPr>
            <p:sp>
              <p:nvSpPr>
                <p:cNvPr id="10" name="Number3">
                  <a:extLst>
                    <a:ext uri="{FF2B5EF4-FFF2-40B4-BE49-F238E27FC236}">
                      <a16:creationId xmlns:a16="http://schemas.microsoft.com/office/drawing/2014/main" id="{2F5FBEE6-6A90-47BA-A767-93543C449A32}"/>
                    </a:ext>
                  </a:extLst>
                </p:cNvPr>
                <p:cNvSpPr/>
                <p:nvPr/>
              </p:nvSpPr>
              <p:spPr bwMode="auto">
                <a:xfrm>
                  <a:off x="5642349" y="3749104"/>
                  <a:ext cx="763287" cy="763287"/>
                </a:xfrm>
                <a:prstGeom prst="diamond">
                  <a:avLst/>
                </a:prstGeom>
                <a:solidFill>
                  <a:schemeClr val="accent2"/>
                </a:solidFill>
                <a:ln w="317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rot="0" spcFirstLastPara="0" vert="horz" wrap="square" lIns="91440" tIns="45720" rIns="91440" bIns="45720" anchor="ctr" anchorCtr="1" forceAA="0" compatLnSpc="1">
                  <a:prstTxWarp prst="textNoShape">
                    <a:avLst/>
                  </a:prstTxWarp>
                  <a:normAutofit fontScale="92500" lnSpcReduction="20000"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3</a:t>
                  </a:r>
                </a:p>
              </p:txBody>
            </p:sp>
            <p:sp>
              <p:nvSpPr>
                <p:cNvPr id="29" name="Bullet3">
                  <a:extLst>
                    <a:ext uri="{FF2B5EF4-FFF2-40B4-BE49-F238E27FC236}">
                      <a16:creationId xmlns:a16="http://schemas.microsoft.com/office/drawing/2014/main" id="{E1142286-2517-1747-2B4C-A09DF63DAD0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615645" y="4016364"/>
                  <a:ext cx="4026703" cy="35581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 lnSpcReduction="10000"/>
                </a:bodyPr>
                <a:lstStyle/>
                <a:p>
                  <a:r>
                    <a:rPr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Level Design</a:t>
                  </a:r>
                  <a:endParaRPr lang="en-US" dirty="0"/>
                </a:p>
              </p:txBody>
            </p:sp>
          </p:grp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35ECF4F2-F25D-1F9B-89FA-60EAA38BE125}"/>
                </a:ext>
              </a:extLst>
            </p:cNvPr>
            <p:cNvGrpSpPr/>
            <p:nvPr/>
          </p:nvGrpSpPr>
          <p:grpSpPr>
            <a:xfrm>
              <a:off x="0" y="4512388"/>
              <a:ext cx="6405636" cy="763287"/>
              <a:chOff x="0" y="4512388"/>
              <a:chExt cx="6405636" cy="763287"/>
            </a:xfrm>
          </p:grpSpPr>
          <p:sp>
            <p:nvSpPr>
              <p:cNvPr id="6" name="iš1iḓe">
                <a:extLst>
                  <a:ext uri="{FF2B5EF4-FFF2-40B4-BE49-F238E27FC236}">
                    <a16:creationId xmlns:a16="http://schemas.microsoft.com/office/drawing/2014/main" id="{369B2503-2B66-4077-BD0D-3BE72F83F776}"/>
                  </a:ext>
                </a:extLst>
              </p:cNvPr>
              <p:cNvSpPr/>
              <p:nvPr/>
            </p:nvSpPr>
            <p:spPr bwMode="auto">
              <a:xfrm>
                <a:off x="0" y="4512390"/>
                <a:ext cx="6023992" cy="763285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2069122C-031C-00ED-C6B8-024504FE1C13}"/>
                  </a:ext>
                </a:extLst>
              </p:cNvPr>
              <p:cNvGrpSpPr/>
              <p:nvPr/>
            </p:nvGrpSpPr>
            <p:grpSpPr>
              <a:xfrm>
                <a:off x="1506856" y="4512388"/>
                <a:ext cx="4898780" cy="763287"/>
                <a:chOff x="1506856" y="4512388"/>
                <a:chExt cx="4898780" cy="763287"/>
              </a:xfrm>
            </p:grpSpPr>
            <p:sp>
              <p:nvSpPr>
                <p:cNvPr id="9" name="Number4">
                  <a:extLst>
                    <a:ext uri="{FF2B5EF4-FFF2-40B4-BE49-F238E27FC236}">
                      <a16:creationId xmlns:a16="http://schemas.microsoft.com/office/drawing/2014/main" id="{CD70227F-2BCD-4D44-ADCB-4FBE8F74BCDC}"/>
                    </a:ext>
                  </a:extLst>
                </p:cNvPr>
                <p:cNvSpPr/>
                <p:nvPr/>
              </p:nvSpPr>
              <p:spPr bwMode="auto">
                <a:xfrm>
                  <a:off x="5642349" y="4512388"/>
                  <a:ext cx="763287" cy="763287"/>
                </a:xfrm>
                <a:prstGeom prst="diamond">
                  <a:avLst/>
                </a:prstGeom>
                <a:solidFill>
                  <a:schemeClr val="accent1">
                    <a:lumMod val="75000"/>
                  </a:schemeClr>
                </a:solidFill>
                <a:ln w="317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rot="0" spcFirstLastPara="0" vert="horz" wrap="square" lIns="91440" tIns="45720" rIns="91440" bIns="45720" anchor="ctr" anchorCtr="1" forceAA="0" compatLnSpc="1">
                  <a:prstTxWarp prst="textNoShape">
                    <a:avLst/>
                  </a:prstTxWarp>
                  <a:normAutofit fontScale="92500" lnSpcReduction="20000"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4</a:t>
                  </a:r>
                </a:p>
              </p:txBody>
            </p:sp>
            <p:sp>
              <p:nvSpPr>
                <p:cNvPr id="30" name="Bullet4">
                  <a:extLst>
                    <a:ext uri="{FF2B5EF4-FFF2-40B4-BE49-F238E27FC236}">
                      <a16:creationId xmlns:a16="http://schemas.microsoft.com/office/drawing/2014/main" id="{066AFD8E-C210-EFB7-D46D-0E04C62E71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06856" y="4716112"/>
                  <a:ext cx="4026703" cy="35581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 lnSpcReduction="10000"/>
                </a:bodyPr>
                <a:lstStyle/>
                <a:p>
                  <a:r>
                    <a:rPr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Game Experience</a:t>
                  </a:r>
                  <a:endParaRPr lang="en-US" dirty="0"/>
                </a:p>
              </p:txBody>
            </p:sp>
          </p:grpSp>
        </p:grp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6801D4F2-DEDE-AF24-3665-C889D0D3641D}"/>
                </a:ext>
              </a:extLst>
            </p:cNvPr>
            <p:cNvGrpSpPr/>
            <p:nvPr/>
          </p:nvGrpSpPr>
          <p:grpSpPr>
            <a:xfrm>
              <a:off x="0" y="5275672"/>
              <a:ext cx="6405636" cy="763288"/>
              <a:chOff x="0" y="5275672"/>
              <a:chExt cx="6405636" cy="763288"/>
            </a:xfrm>
          </p:grpSpPr>
          <p:sp>
            <p:nvSpPr>
              <p:cNvPr id="7" name="íṩḻïḍê">
                <a:extLst>
                  <a:ext uri="{FF2B5EF4-FFF2-40B4-BE49-F238E27FC236}">
                    <a16:creationId xmlns:a16="http://schemas.microsoft.com/office/drawing/2014/main" id="{CC32C7A1-F805-47D9-B8F3-8A3DD7F2D0D0}"/>
                  </a:ext>
                </a:extLst>
              </p:cNvPr>
              <p:cNvSpPr/>
              <p:nvPr/>
            </p:nvSpPr>
            <p:spPr bwMode="auto">
              <a:xfrm>
                <a:off x="0" y="5275675"/>
                <a:ext cx="6023992" cy="76328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 w="19050">
                <a:noFill/>
                <a:round/>
                <a:headEnd/>
                <a:tailEnd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A6251809-8EE5-F3D7-FB7D-D49CB268A859}"/>
                  </a:ext>
                </a:extLst>
              </p:cNvPr>
              <p:cNvGrpSpPr/>
              <p:nvPr/>
            </p:nvGrpSpPr>
            <p:grpSpPr>
              <a:xfrm>
                <a:off x="1506856" y="5275672"/>
                <a:ext cx="4898780" cy="763287"/>
                <a:chOff x="1506856" y="5275672"/>
                <a:chExt cx="4898780" cy="763287"/>
              </a:xfrm>
            </p:grpSpPr>
            <p:sp>
              <p:nvSpPr>
                <p:cNvPr id="8" name="Number5">
                  <a:extLst>
                    <a:ext uri="{FF2B5EF4-FFF2-40B4-BE49-F238E27FC236}">
                      <a16:creationId xmlns:a16="http://schemas.microsoft.com/office/drawing/2014/main" id="{7F070EFE-D0A5-40D0-B00A-F66943050D51}"/>
                    </a:ext>
                  </a:extLst>
                </p:cNvPr>
                <p:cNvSpPr/>
                <p:nvPr/>
              </p:nvSpPr>
              <p:spPr bwMode="auto">
                <a:xfrm>
                  <a:off x="5642349" y="5275672"/>
                  <a:ext cx="763287" cy="763287"/>
                </a:xfrm>
                <a:prstGeom prst="diamond">
                  <a:avLst/>
                </a:prstGeom>
                <a:solidFill>
                  <a:schemeClr val="accent2">
                    <a:lumMod val="50000"/>
                  </a:schemeClr>
                </a:solidFill>
                <a:ln w="3175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 rot="0" spcFirstLastPara="0" vert="horz" wrap="square" lIns="91440" tIns="45720" rIns="91440" bIns="45720" anchor="ctr" anchorCtr="1" forceAA="0" compatLnSpc="1">
                  <a:prstTxWarp prst="textNoShape">
                    <a:avLst/>
                  </a:prstTxWarp>
                  <a:normAutofit fontScale="92500" lnSpcReduction="20000"/>
                </a:bodyPr>
                <a:lstStyle/>
                <a:p>
                  <a:pPr algn="ctr"/>
                  <a:r>
                    <a:rPr lang="en-US" altLang="zh-CN" sz="2400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5</a:t>
                  </a:r>
                </a:p>
              </p:txBody>
            </p:sp>
            <p:sp>
              <p:nvSpPr>
                <p:cNvPr id="31" name="Bullet5">
                  <a:extLst>
                    <a:ext uri="{FF2B5EF4-FFF2-40B4-BE49-F238E27FC236}">
                      <a16:creationId xmlns:a16="http://schemas.microsoft.com/office/drawing/2014/main" id="{F66122AE-D373-44AF-7CCD-088744C448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506856" y="5479393"/>
                  <a:ext cx="4026703" cy="355817"/>
                </a:xfrm>
                <a:prstGeom prst="rect">
                  <a:avLst/>
                </a:prstGeom>
                <a:noFill/>
              </p:spPr>
              <p:txBody>
                <a:bodyPr wrap="square" rtlCol="0" anchor="b" anchorCtr="0">
                  <a:normAutofit lnSpcReduction="10000"/>
                </a:bodyPr>
                <a:lstStyle/>
                <a:p>
                  <a:r>
                    <a:rPr lang="zh-CN" altLang="en-US" b="1" dirty="0">
                      <a:solidFill>
                        <a:srgbClr val="FFFFFF"/>
                      </a:solidFill>
                      <a:cs typeface="+mn-ea"/>
                      <a:sym typeface="+mn-lt"/>
                    </a:rPr>
                    <a:t>Challenges and Solutions</a:t>
                  </a:r>
                  <a:endParaRPr lang="en-US" dirty="0"/>
                </a:p>
              </p:txBody>
            </p:sp>
          </p:grpSp>
        </p:grpSp>
        <p:sp>
          <p:nvSpPr>
            <p:cNvPr id="26" name="PictureMisc">
              <a:extLst>
                <a:ext uri="{FF2B5EF4-FFF2-40B4-BE49-F238E27FC236}">
                  <a16:creationId xmlns:a16="http://schemas.microsoft.com/office/drawing/2014/main" id="{8C41881D-3A2A-E03F-F937-F653FC5111E4}"/>
                </a:ext>
              </a:extLst>
            </p:cNvPr>
            <p:cNvSpPr txBox="1"/>
            <p:nvPr/>
          </p:nvSpPr>
          <p:spPr>
            <a:xfrm rot="5400000">
              <a:off x="-874217" y="3766678"/>
              <a:ext cx="3816426" cy="728142"/>
            </a:xfrm>
            <a:custGeom>
              <a:avLst/>
              <a:gdLst/>
              <a:ahLst/>
              <a:cxnLst/>
              <a:rect l="l" t="t" r="r" b="b"/>
              <a:pathLst>
                <a:path w="3816426" h="728142">
                  <a:moveTo>
                    <a:pt x="869342" y="304513"/>
                  </a:moveTo>
                  <a:cubicBezTo>
                    <a:pt x="837203" y="304513"/>
                    <a:pt x="810178" y="317962"/>
                    <a:pt x="788266" y="344859"/>
                  </a:cubicBezTo>
                  <a:cubicBezTo>
                    <a:pt x="766353" y="371756"/>
                    <a:pt x="755397" y="410501"/>
                    <a:pt x="755397" y="461093"/>
                  </a:cubicBezTo>
                  <a:cubicBezTo>
                    <a:pt x="755397" y="511685"/>
                    <a:pt x="766353" y="550429"/>
                    <a:pt x="788266" y="577326"/>
                  </a:cubicBezTo>
                  <a:cubicBezTo>
                    <a:pt x="810178" y="604224"/>
                    <a:pt x="837203" y="617672"/>
                    <a:pt x="869342" y="617672"/>
                  </a:cubicBezTo>
                  <a:cubicBezTo>
                    <a:pt x="901480" y="617672"/>
                    <a:pt x="928432" y="604224"/>
                    <a:pt x="950199" y="577326"/>
                  </a:cubicBezTo>
                  <a:cubicBezTo>
                    <a:pt x="971965" y="550429"/>
                    <a:pt x="982849" y="511365"/>
                    <a:pt x="982849" y="460132"/>
                  </a:cubicBezTo>
                  <a:cubicBezTo>
                    <a:pt x="982849" y="410180"/>
                    <a:pt x="971965" y="371756"/>
                    <a:pt x="950199" y="344859"/>
                  </a:cubicBezTo>
                  <a:cubicBezTo>
                    <a:pt x="928432" y="317962"/>
                    <a:pt x="901480" y="304513"/>
                    <a:pt x="869342" y="304513"/>
                  </a:cubicBezTo>
                  <a:close/>
                  <a:moveTo>
                    <a:pt x="2263707" y="297789"/>
                  </a:moveTo>
                  <a:cubicBezTo>
                    <a:pt x="2236827" y="297789"/>
                    <a:pt x="2214623" y="308516"/>
                    <a:pt x="2197093" y="329969"/>
                  </a:cubicBezTo>
                  <a:cubicBezTo>
                    <a:pt x="2179563" y="351423"/>
                    <a:pt x="2170944" y="380562"/>
                    <a:pt x="2171236" y="417385"/>
                  </a:cubicBezTo>
                  <a:cubicBezTo>
                    <a:pt x="2232591" y="417385"/>
                    <a:pt x="2293946" y="417385"/>
                    <a:pt x="2355301" y="417385"/>
                  </a:cubicBezTo>
                  <a:cubicBezTo>
                    <a:pt x="2354424" y="378320"/>
                    <a:pt x="2345221" y="348621"/>
                    <a:pt x="2327691" y="328288"/>
                  </a:cubicBezTo>
                  <a:cubicBezTo>
                    <a:pt x="2310161" y="307955"/>
                    <a:pt x="2288833" y="297789"/>
                    <a:pt x="2263707" y="297789"/>
                  </a:cubicBezTo>
                  <a:close/>
                  <a:moveTo>
                    <a:pt x="3594672" y="194524"/>
                  </a:moveTo>
                  <a:cubicBezTo>
                    <a:pt x="3658364" y="194524"/>
                    <a:pt x="3705695" y="205891"/>
                    <a:pt x="3736665" y="228625"/>
                  </a:cubicBezTo>
                  <a:cubicBezTo>
                    <a:pt x="3767634" y="251360"/>
                    <a:pt x="3788962" y="284981"/>
                    <a:pt x="3800649" y="329489"/>
                  </a:cubicBezTo>
                  <a:cubicBezTo>
                    <a:pt x="3761937" y="337334"/>
                    <a:pt x="3723225" y="345179"/>
                    <a:pt x="3684513" y="353024"/>
                  </a:cubicBezTo>
                  <a:cubicBezTo>
                    <a:pt x="3679546" y="333171"/>
                    <a:pt x="3670123" y="317962"/>
                    <a:pt x="3656246" y="307395"/>
                  </a:cubicBezTo>
                  <a:cubicBezTo>
                    <a:pt x="3642368" y="296828"/>
                    <a:pt x="3622573" y="291545"/>
                    <a:pt x="3596863" y="291545"/>
                  </a:cubicBezTo>
                  <a:cubicBezTo>
                    <a:pt x="3564433" y="291545"/>
                    <a:pt x="3541205" y="296508"/>
                    <a:pt x="3527181" y="306435"/>
                  </a:cubicBezTo>
                  <a:cubicBezTo>
                    <a:pt x="3517832" y="313479"/>
                    <a:pt x="3513157" y="322605"/>
                    <a:pt x="3513157" y="333812"/>
                  </a:cubicBezTo>
                  <a:cubicBezTo>
                    <a:pt x="3513157" y="343418"/>
                    <a:pt x="3517247" y="351583"/>
                    <a:pt x="3525428" y="358307"/>
                  </a:cubicBezTo>
                  <a:cubicBezTo>
                    <a:pt x="3536531" y="367273"/>
                    <a:pt x="3574877" y="379921"/>
                    <a:pt x="3640469" y="396251"/>
                  </a:cubicBezTo>
                  <a:cubicBezTo>
                    <a:pt x="3706060" y="412582"/>
                    <a:pt x="3751857" y="432595"/>
                    <a:pt x="3777860" y="456290"/>
                  </a:cubicBezTo>
                  <a:cubicBezTo>
                    <a:pt x="3803571" y="480305"/>
                    <a:pt x="3816426" y="513766"/>
                    <a:pt x="3816426" y="556673"/>
                  </a:cubicBezTo>
                  <a:cubicBezTo>
                    <a:pt x="3816426" y="603423"/>
                    <a:pt x="3798604" y="643609"/>
                    <a:pt x="3762960" y="677230"/>
                  </a:cubicBezTo>
                  <a:cubicBezTo>
                    <a:pt x="3727315" y="710851"/>
                    <a:pt x="3674579" y="727662"/>
                    <a:pt x="3604751" y="727662"/>
                  </a:cubicBezTo>
                  <a:cubicBezTo>
                    <a:pt x="3541351" y="727662"/>
                    <a:pt x="3491172" y="713573"/>
                    <a:pt x="3454213" y="685395"/>
                  </a:cubicBezTo>
                  <a:cubicBezTo>
                    <a:pt x="3417253" y="657217"/>
                    <a:pt x="3393077" y="618953"/>
                    <a:pt x="3381682" y="570602"/>
                  </a:cubicBezTo>
                  <a:cubicBezTo>
                    <a:pt x="3422878" y="563718"/>
                    <a:pt x="3464073" y="556833"/>
                    <a:pt x="3505269" y="549949"/>
                  </a:cubicBezTo>
                  <a:cubicBezTo>
                    <a:pt x="3510528" y="576206"/>
                    <a:pt x="3521192" y="596138"/>
                    <a:pt x="3537261" y="609747"/>
                  </a:cubicBezTo>
                  <a:cubicBezTo>
                    <a:pt x="3553330" y="623356"/>
                    <a:pt x="3575827" y="630160"/>
                    <a:pt x="3604751" y="630160"/>
                  </a:cubicBezTo>
                  <a:cubicBezTo>
                    <a:pt x="3636598" y="630160"/>
                    <a:pt x="3660555" y="623756"/>
                    <a:pt x="3676625" y="610948"/>
                  </a:cubicBezTo>
                  <a:cubicBezTo>
                    <a:pt x="3687435" y="601982"/>
                    <a:pt x="3692840" y="589974"/>
                    <a:pt x="3692840" y="574925"/>
                  </a:cubicBezTo>
                  <a:cubicBezTo>
                    <a:pt x="3692840" y="564678"/>
                    <a:pt x="3689918" y="556193"/>
                    <a:pt x="3684075" y="549469"/>
                  </a:cubicBezTo>
                  <a:cubicBezTo>
                    <a:pt x="3677939" y="543065"/>
                    <a:pt x="3664207" y="537141"/>
                    <a:pt x="3642879" y="531697"/>
                  </a:cubicBezTo>
                  <a:cubicBezTo>
                    <a:pt x="3543543" y="507682"/>
                    <a:pt x="3480581" y="485748"/>
                    <a:pt x="3453993" y="465896"/>
                  </a:cubicBezTo>
                  <a:cubicBezTo>
                    <a:pt x="3417180" y="438358"/>
                    <a:pt x="3398774" y="400094"/>
                    <a:pt x="3398774" y="351103"/>
                  </a:cubicBezTo>
                  <a:cubicBezTo>
                    <a:pt x="3398774" y="306915"/>
                    <a:pt x="3414697" y="269771"/>
                    <a:pt x="3446543" y="239672"/>
                  </a:cubicBezTo>
                  <a:cubicBezTo>
                    <a:pt x="3478390" y="209573"/>
                    <a:pt x="3527766" y="194524"/>
                    <a:pt x="3594672" y="194524"/>
                  </a:cubicBezTo>
                  <a:close/>
                  <a:moveTo>
                    <a:pt x="2831825" y="194524"/>
                  </a:moveTo>
                  <a:cubicBezTo>
                    <a:pt x="2858996" y="194524"/>
                    <a:pt x="2883830" y="199887"/>
                    <a:pt x="2906327" y="210614"/>
                  </a:cubicBezTo>
                  <a:cubicBezTo>
                    <a:pt x="2928824" y="221341"/>
                    <a:pt x="2945843" y="235029"/>
                    <a:pt x="2957383" y="251680"/>
                  </a:cubicBezTo>
                  <a:cubicBezTo>
                    <a:pt x="2968924" y="268330"/>
                    <a:pt x="2976958" y="287222"/>
                    <a:pt x="2981487" y="308356"/>
                  </a:cubicBezTo>
                  <a:cubicBezTo>
                    <a:pt x="2986016" y="329489"/>
                    <a:pt x="2988280" y="359748"/>
                    <a:pt x="2988280" y="399133"/>
                  </a:cubicBezTo>
                  <a:cubicBezTo>
                    <a:pt x="2988280" y="504800"/>
                    <a:pt x="2988280" y="610467"/>
                    <a:pt x="2988280" y="716135"/>
                  </a:cubicBezTo>
                  <a:cubicBezTo>
                    <a:pt x="2947230" y="716135"/>
                    <a:pt x="2906181" y="716135"/>
                    <a:pt x="2865132" y="716135"/>
                  </a:cubicBezTo>
                  <a:cubicBezTo>
                    <a:pt x="2865132" y="629359"/>
                    <a:pt x="2865132" y="542584"/>
                    <a:pt x="2865132" y="455809"/>
                  </a:cubicBezTo>
                  <a:cubicBezTo>
                    <a:pt x="2865132" y="400734"/>
                    <a:pt x="2862502" y="365112"/>
                    <a:pt x="2857243" y="348941"/>
                  </a:cubicBezTo>
                  <a:cubicBezTo>
                    <a:pt x="2851984" y="332771"/>
                    <a:pt x="2843438" y="320203"/>
                    <a:pt x="2831605" y="311238"/>
                  </a:cubicBezTo>
                  <a:cubicBezTo>
                    <a:pt x="2819773" y="302272"/>
                    <a:pt x="2805530" y="297789"/>
                    <a:pt x="2788876" y="297789"/>
                  </a:cubicBezTo>
                  <a:cubicBezTo>
                    <a:pt x="2767548" y="297789"/>
                    <a:pt x="2748411" y="304193"/>
                    <a:pt x="2731465" y="317001"/>
                  </a:cubicBezTo>
                  <a:cubicBezTo>
                    <a:pt x="2714520" y="329809"/>
                    <a:pt x="2702906" y="346780"/>
                    <a:pt x="2696625" y="367914"/>
                  </a:cubicBezTo>
                  <a:cubicBezTo>
                    <a:pt x="2690343" y="389047"/>
                    <a:pt x="2687202" y="428112"/>
                    <a:pt x="2687202" y="485108"/>
                  </a:cubicBezTo>
                  <a:cubicBezTo>
                    <a:pt x="2687202" y="562117"/>
                    <a:pt x="2687202" y="639126"/>
                    <a:pt x="2687202" y="716135"/>
                  </a:cubicBezTo>
                  <a:cubicBezTo>
                    <a:pt x="2646153" y="716135"/>
                    <a:pt x="2605103" y="716135"/>
                    <a:pt x="2564054" y="716135"/>
                  </a:cubicBezTo>
                  <a:cubicBezTo>
                    <a:pt x="2564054" y="546107"/>
                    <a:pt x="2564054" y="376079"/>
                    <a:pt x="2564054" y="206051"/>
                  </a:cubicBezTo>
                  <a:cubicBezTo>
                    <a:pt x="2602182" y="206051"/>
                    <a:pt x="2640310" y="206051"/>
                    <a:pt x="2678437" y="206051"/>
                  </a:cubicBezTo>
                  <a:cubicBezTo>
                    <a:pt x="2678437" y="231027"/>
                    <a:pt x="2678437" y="256003"/>
                    <a:pt x="2678437" y="280978"/>
                  </a:cubicBezTo>
                  <a:cubicBezTo>
                    <a:pt x="2719048" y="223342"/>
                    <a:pt x="2770178" y="194524"/>
                    <a:pt x="2831825" y="194524"/>
                  </a:cubicBezTo>
                  <a:close/>
                  <a:moveTo>
                    <a:pt x="2256257" y="194524"/>
                  </a:moveTo>
                  <a:cubicBezTo>
                    <a:pt x="2325500" y="194524"/>
                    <a:pt x="2380135" y="219579"/>
                    <a:pt x="2420162" y="269691"/>
                  </a:cubicBezTo>
                  <a:cubicBezTo>
                    <a:pt x="2460189" y="319803"/>
                    <a:pt x="2479326" y="396572"/>
                    <a:pt x="2477573" y="499997"/>
                  </a:cubicBezTo>
                  <a:cubicBezTo>
                    <a:pt x="2374730" y="499997"/>
                    <a:pt x="2271887" y="499997"/>
                    <a:pt x="2169045" y="499997"/>
                  </a:cubicBezTo>
                  <a:cubicBezTo>
                    <a:pt x="2169921" y="540023"/>
                    <a:pt x="2179855" y="571163"/>
                    <a:pt x="2198846" y="593417"/>
                  </a:cubicBezTo>
                  <a:cubicBezTo>
                    <a:pt x="2217837" y="615671"/>
                    <a:pt x="2241502" y="626798"/>
                    <a:pt x="2269842" y="626798"/>
                  </a:cubicBezTo>
                  <a:cubicBezTo>
                    <a:pt x="2289125" y="626798"/>
                    <a:pt x="2305340" y="621034"/>
                    <a:pt x="2318488" y="609507"/>
                  </a:cubicBezTo>
                  <a:cubicBezTo>
                    <a:pt x="2331636" y="597980"/>
                    <a:pt x="2341569" y="579408"/>
                    <a:pt x="2348289" y="553792"/>
                  </a:cubicBezTo>
                  <a:cubicBezTo>
                    <a:pt x="2389192" y="561316"/>
                    <a:pt x="2430096" y="568841"/>
                    <a:pt x="2470999" y="576366"/>
                  </a:cubicBezTo>
                  <a:cubicBezTo>
                    <a:pt x="2455222" y="625677"/>
                    <a:pt x="2430315" y="663221"/>
                    <a:pt x="2396277" y="688997"/>
                  </a:cubicBezTo>
                  <a:cubicBezTo>
                    <a:pt x="2362240" y="714774"/>
                    <a:pt x="2319657" y="727662"/>
                    <a:pt x="2268528" y="727662"/>
                  </a:cubicBezTo>
                  <a:cubicBezTo>
                    <a:pt x="2187597" y="727662"/>
                    <a:pt x="2127703" y="698683"/>
                    <a:pt x="2088845" y="640727"/>
                  </a:cubicBezTo>
                  <a:cubicBezTo>
                    <a:pt x="2058168" y="594297"/>
                    <a:pt x="2042829" y="535700"/>
                    <a:pt x="2042829" y="464935"/>
                  </a:cubicBezTo>
                  <a:cubicBezTo>
                    <a:pt x="2042829" y="380401"/>
                    <a:pt x="2062988" y="314199"/>
                    <a:pt x="2103307" y="266329"/>
                  </a:cubicBezTo>
                  <a:cubicBezTo>
                    <a:pt x="2143626" y="218459"/>
                    <a:pt x="2194609" y="194524"/>
                    <a:pt x="2256257" y="194524"/>
                  </a:cubicBezTo>
                  <a:close/>
                  <a:moveTo>
                    <a:pt x="1485521" y="194524"/>
                  </a:moveTo>
                  <a:cubicBezTo>
                    <a:pt x="1512693" y="194524"/>
                    <a:pt x="1537527" y="199887"/>
                    <a:pt x="1560023" y="210614"/>
                  </a:cubicBezTo>
                  <a:cubicBezTo>
                    <a:pt x="1582520" y="221341"/>
                    <a:pt x="1599539" y="235029"/>
                    <a:pt x="1611080" y="251680"/>
                  </a:cubicBezTo>
                  <a:cubicBezTo>
                    <a:pt x="1622620" y="268330"/>
                    <a:pt x="1630655" y="287222"/>
                    <a:pt x="1635183" y="308356"/>
                  </a:cubicBezTo>
                  <a:cubicBezTo>
                    <a:pt x="1639712" y="329489"/>
                    <a:pt x="1641976" y="359748"/>
                    <a:pt x="1641976" y="399133"/>
                  </a:cubicBezTo>
                  <a:cubicBezTo>
                    <a:pt x="1641976" y="504800"/>
                    <a:pt x="1641976" y="610467"/>
                    <a:pt x="1641976" y="716135"/>
                  </a:cubicBezTo>
                  <a:cubicBezTo>
                    <a:pt x="1600927" y="716135"/>
                    <a:pt x="1559878" y="716135"/>
                    <a:pt x="1518828" y="716135"/>
                  </a:cubicBezTo>
                  <a:cubicBezTo>
                    <a:pt x="1518828" y="629359"/>
                    <a:pt x="1518828" y="542584"/>
                    <a:pt x="1518828" y="455809"/>
                  </a:cubicBezTo>
                  <a:cubicBezTo>
                    <a:pt x="1518828" y="400734"/>
                    <a:pt x="1516199" y="365112"/>
                    <a:pt x="1510940" y="348941"/>
                  </a:cubicBezTo>
                  <a:cubicBezTo>
                    <a:pt x="1505681" y="332771"/>
                    <a:pt x="1497135" y="320203"/>
                    <a:pt x="1485302" y="311238"/>
                  </a:cubicBezTo>
                  <a:cubicBezTo>
                    <a:pt x="1473469" y="302272"/>
                    <a:pt x="1459226" y="297789"/>
                    <a:pt x="1442573" y="297789"/>
                  </a:cubicBezTo>
                  <a:cubicBezTo>
                    <a:pt x="1421244" y="297789"/>
                    <a:pt x="1402107" y="304193"/>
                    <a:pt x="1385162" y="317001"/>
                  </a:cubicBezTo>
                  <a:cubicBezTo>
                    <a:pt x="1368216" y="329809"/>
                    <a:pt x="1356603" y="346780"/>
                    <a:pt x="1350321" y="367914"/>
                  </a:cubicBezTo>
                  <a:cubicBezTo>
                    <a:pt x="1344039" y="389047"/>
                    <a:pt x="1340899" y="428112"/>
                    <a:pt x="1340899" y="485108"/>
                  </a:cubicBezTo>
                  <a:cubicBezTo>
                    <a:pt x="1340899" y="562117"/>
                    <a:pt x="1340899" y="639126"/>
                    <a:pt x="1340899" y="716135"/>
                  </a:cubicBezTo>
                  <a:cubicBezTo>
                    <a:pt x="1299849" y="716135"/>
                    <a:pt x="1258800" y="716135"/>
                    <a:pt x="1217750" y="716135"/>
                  </a:cubicBezTo>
                  <a:cubicBezTo>
                    <a:pt x="1217750" y="546107"/>
                    <a:pt x="1217750" y="376079"/>
                    <a:pt x="1217750" y="206051"/>
                  </a:cubicBezTo>
                  <a:cubicBezTo>
                    <a:pt x="1255878" y="206051"/>
                    <a:pt x="1294006" y="206051"/>
                    <a:pt x="1332134" y="206051"/>
                  </a:cubicBezTo>
                  <a:cubicBezTo>
                    <a:pt x="1332134" y="231027"/>
                    <a:pt x="1332134" y="256003"/>
                    <a:pt x="1332134" y="280978"/>
                  </a:cubicBezTo>
                  <a:cubicBezTo>
                    <a:pt x="1372745" y="223342"/>
                    <a:pt x="1423874" y="194524"/>
                    <a:pt x="1485521" y="194524"/>
                  </a:cubicBezTo>
                  <a:close/>
                  <a:moveTo>
                    <a:pt x="868903" y="194524"/>
                  </a:moveTo>
                  <a:cubicBezTo>
                    <a:pt x="939316" y="194524"/>
                    <a:pt x="997019" y="219579"/>
                    <a:pt x="1042012" y="269691"/>
                  </a:cubicBezTo>
                  <a:cubicBezTo>
                    <a:pt x="1087006" y="319803"/>
                    <a:pt x="1109503" y="383123"/>
                    <a:pt x="1109503" y="459652"/>
                  </a:cubicBezTo>
                  <a:cubicBezTo>
                    <a:pt x="1109503" y="536821"/>
                    <a:pt x="1086787" y="600781"/>
                    <a:pt x="1041355" y="651534"/>
                  </a:cubicBezTo>
                  <a:cubicBezTo>
                    <a:pt x="995923" y="702286"/>
                    <a:pt x="938731" y="727662"/>
                    <a:pt x="869780" y="727662"/>
                  </a:cubicBezTo>
                  <a:cubicBezTo>
                    <a:pt x="827124" y="727662"/>
                    <a:pt x="786439" y="717095"/>
                    <a:pt x="747727" y="695962"/>
                  </a:cubicBezTo>
                  <a:cubicBezTo>
                    <a:pt x="709015" y="674828"/>
                    <a:pt x="679580" y="643849"/>
                    <a:pt x="659420" y="603023"/>
                  </a:cubicBezTo>
                  <a:cubicBezTo>
                    <a:pt x="639261" y="562197"/>
                    <a:pt x="629181" y="512485"/>
                    <a:pt x="629181" y="453888"/>
                  </a:cubicBezTo>
                  <a:cubicBezTo>
                    <a:pt x="629181" y="409060"/>
                    <a:pt x="639261" y="365672"/>
                    <a:pt x="659420" y="323726"/>
                  </a:cubicBezTo>
                  <a:cubicBezTo>
                    <a:pt x="679580" y="281779"/>
                    <a:pt x="708139" y="249759"/>
                    <a:pt x="745098" y="227665"/>
                  </a:cubicBezTo>
                  <a:cubicBezTo>
                    <a:pt x="782057" y="205571"/>
                    <a:pt x="823326" y="194524"/>
                    <a:pt x="868903" y="194524"/>
                  </a:cubicBezTo>
                  <a:close/>
                  <a:moveTo>
                    <a:pt x="3255174" y="25937"/>
                  </a:moveTo>
                  <a:cubicBezTo>
                    <a:pt x="3255174" y="85975"/>
                    <a:pt x="3255174" y="146013"/>
                    <a:pt x="3255174" y="206051"/>
                  </a:cubicBezTo>
                  <a:cubicBezTo>
                    <a:pt x="3283222" y="206051"/>
                    <a:pt x="3311270" y="206051"/>
                    <a:pt x="3339318" y="206051"/>
                  </a:cubicBezTo>
                  <a:cubicBezTo>
                    <a:pt x="3339318" y="241914"/>
                    <a:pt x="3339318" y="277776"/>
                    <a:pt x="3339318" y="313639"/>
                  </a:cubicBezTo>
                  <a:cubicBezTo>
                    <a:pt x="3311270" y="313639"/>
                    <a:pt x="3283222" y="313639"/>
                    <a:pt x="3255174" y="313639"/>
                  </a:cubicBezTo>
                  <a:cubicBezTo>
                    <a:pt x="3255174" y="382163"/>
                    <a:pt x="3255174" y="450686"/>
                    <a:pt x="3255174" y="519210"/>
                  </a:cubicBezTo>
                  <a:cubicBezTo>
                    <a:pt x="3255174" y="560836"/>
                    <a:pt x="3255978" y="585091"/>
                    <a:pt x="3257585" y="591976"/>
                  </a:cubicBezTo>
                  <a:cubicBezTo>
                    <a:pt x="3259192" y="598860"/>
                    <a:pt x="3262843" y="604544"/>
                    <a:pt x="3268541" y="609027"/>
                  </a:cubicBezTo>
                  <a:cubicBezTo>
                    <a:pt x="3274238" y="613509"/>
                    <a:pt x="3281177" y="615751"/>
                    <a:pt x="3289357" y="615751"/>
                  </a:cubicBezTo>
                  <a:cubicBezTo>
                    <a:pt x="3300752" y="615751"/>
                    <a:pt x="3317260" y="611428"/>
                    <a:pt x="3338880" y="602783"/>
                  </a:cubicBezTo>
                  <a:cubicBezTo>
                    <a:pt x="3342386" y="637685"/>
                    <a:pt x="3345892" y="672587"/>
                    <a:pt x="3349398" y="707489"/>
                  </a:cubicBezTo>
                  <a:cubicBezTo>
                    <a:pt x="3320765" y="720938"/>
                    <a:pt x="3288335" y="727662"/>
                    <a:pt x="3252106" y="727662"/>
                  </a:cubicBezTo>
                  <a:cubicBezTo>
                    <a:pt x="3229902" y="727662"/>
                    <a:pt x="3209888" y="723579"/>
                    <a:pt x="3192066" y="715414"/>
                  </a:cubicBezTo>
                  <a:cubicBezTo>
                    <a:pt x="3174244" y="707249"/>
                    <a:pt x="3161169" y="696682"/>
                    <a:pt x="3152843" y="683714"/>
                  </a:cubicBezTo>
                  <a:cubicBezTo>
                    <a:pt x="3144516" y="670746"/>
                    <a:pt x="3138746" y="653215"/>
                    <a:pt x="3135532" y="631121"/>
                  </a:cubicBezTo>
                  <a:cubicBezTo>
                    <a:pt x="3132902" y="615431"/>
                    <a:pt x="3131588" y="583731"/>
                    <a:pt x="3131588" y="536020"/>
                  </a:cubicBezTo>
                  <a:cubicBezTo>
                    <a:pt x="3131588" y="461893"/>
                    <a:pt x="3131588" y="387766"/>
                    <a:pt x="3131588" y="313639"/>
                  </a:cubicBezTo>
                  <a:cubicBezTo>
                    <a:pt x="3112743" y="313639"/>
                    <a:pt x="3093898" y="313639"/>
                    <a:pt x="3075053" y="313639"/>
                  </a:cubicBezTo>
                  <a:cubicBezTo>
                    <a:pt x="3075053" y="277776"/>
                    <a:pt x="3075053" y="241914"/>
                    <a:pt x="3075053" y="206051"/>
                  </a:cubicBezTo>
                  <a:cubicBezTo>
                    <a:pt x="3093898" y="206051"/>
                    <a:pt x="3112743" y="206051"/>
                    <a:pt x="3131588" y="206051"/>
                  </a:cubicBezTo>
                  <a:cubicBezTo>
                    <a:pt x="3131588" y="172269"/>
                    <a:pt x="3131588" y="138488"/>
                    <a:pt x="3131588" y="104707"/>
                  </a:cubicBezTo>
                  <a:cubicBezTo>
                    <a:pt x="3172783" y="78450"/>
                    <a:pt x="3213979" y="52193"/>
                    <a:pt x="3255174" y="25937"/>
                  </a:cubicBezTo>
                  <a:close/>
                  <a:moveTo>
                    <a:pt x="1908870" y="25937"/>
                  </a:moveTo>
                  <a:cubicBezTo>
                    <a:pt x="1908870" y="85975"/>
                    <a:pt x="1908870" y="146013"/>
                    <a:pt x="1908870" y="206051"/>
                  </a:cubicBezTo>
                  <a:cubicBezTo>
                    <a:pt x="1936918" y="206051"/>
                    <a:pt x="1964966" y="206051"/>
                    <a:pt x="1993014" y="206051"/>
                  </a:cubicBezTo>
                  <a:cubicBezTo>
                    <a:pt x="1993014" y="241914"/>
                    <a:pt x="1993014" y="277776"/>
                    <a:pt x="1993014" y="313639"/>
                  </a:cubicBezTo>
                  <a:cubicBezTo>
                    <a:pt x="1964966" y="313639"/>
                    <a:pt x="1936918" y="313639"/>
                    <a:pt x="1908870" y="313639"/>
                  </a:cubicBezTo>
                  <a:cubicBezTo>
                    <a:pt x="1908870" y="382163"/>
                    <a:pt x="1908870" y="450686"/>
                    <a:pt x="1908870" y="519210"/>
                  </a:cubicBezTo>
                  <a:cubicBezTo>
                    <a:pt x="1908870" y="560836"/>
                    <a:pt x="1909674" y="585091"/>
                    <a:pt x="1911281" y="591976"/>
                  </a:cubicBezTo>
                  <a:cubicBezTo>
                    <a:pt x="1912888" y="598860"/>
                    <a:pt x="1916540" y="604544"/>
                    <a:pt x="1922237" y="609027"/>
                  </a:cubicBezTo>
                  <a:cubicBezTo>
                    <a:pt x="1927934" y="613509"/>
                    <a:pt x="1934873" y="615751"/>
                    <a:pt x="1943054" y="615751"/>
                  </a:cubicBezTo>
                  <a:cubicBezTo>
                    <a:pt x="1954448" y="615751"/>
                    <a:pt x="1970956" y="611428"/>
                    <a:pt x="1992576" y="602783"/>
                  </a:cubicBezTo>
                  <a:cubicBezTo>
                    <a:pt x="1996082" y="637685"/>
                    <a:pt x="1999588" y="672587"/>
                    <a:pt x="2003094" y="707489"/>
                  </a:cubicBezTo>
                  <a:cubicBezTo>
                    <a:pt x="1974462" y="720938"/>
                    <a:pt x="1942031" y="727662"/>
                    <a:pt x="1905803" y="727662"/>
                  </a:cubicBezTo>
                  <a:cubicBezTo>
                    <a:pt x="1883598" y="727662"/>
                    <a:pt x="1863585" y="723579"/>
                    <a:pt x="1845762" y="715414"/>
                  </a:cubicBezTo>
                  <a:cubicBezTo>
                    <a:pt x="1827940" y="707249"/>
                    <a:pt x="1814866" y="696682"/>
                    <a:pt x="1806539" y="683714"/>
                  </a:cubicBezTo>
                  <a:cubicBezTo>
                    <a:pt x="1798212" y="670746"/>
                    <a:pt x="1792442" y="653215"/>
                    <a:pt x="1789228" y="631121"/>
                  </a:cubicBezTo>
                  <a:cubicBezTo>
                    <a:pt x="1786599" y="615431"/>
                    <a:pt x="1785284" y="583731"/>
                    <a:pt x="1785284" y="536020"/>
                  </a:cubicBezTo>
                  <a:cubicBezTo>
                    <a:pt x="1785284" y="461893"/>
                    <a:pt x="1785284" y="387766"/>
                    <a:pt x="1785284" y="313639"/>
                  </a:cubicBezTo>
                  <a:cubicBezTo>
                    <a:pt x="1766439" y="313639"/>
                    <a:pt x="1747594" y="313639"/>
                    <a:pt x="1728750" y="313639"/>
                  </a:cubicBezTo>
                  <a:cubicBezTo>
                    <a:pt x="1728750" y="277776"/>
                    <a:pt x="1728750" y="241914"/>
                    <a:pt x="1728750" y="206051"/>
                  </a:cubicBezTo>
                  <a:cubicBezTo>
                    <a:pt x="1747594" y="206051"/>
                    <a:pt x="1766439" y="206051"/>
                    <a:pt x="1785284" y="206051"/>
                  </a:cubicBezTo>
                  <a:cubicBezTo>
                    <a:pt x="1785284" y="172269"/>
                    <a:pt x="1785284" y="138488"/>
                    <a:pt x="1785284" y="104707"/>
                  </a:cubicBezTo>
                  <a:cubicBezTo>
                    <a:pt x="1826479" y="78450"/>
                    <a:pt x="1867675" y="52193"/>
                    <a:pt x="1908870" y="25937"/>
                  </a:cubicBezTo>
                  <a:close/>
                  <a:moveTo>
                    <a:pt x="300640" y="0"/>
                  </a:moveTo>
                  <a:cubicBezTo>
                    <a:pt x="379232" y="0"/>
                    <a:pt x="443071" y="25456"/>
                    <a:pt x="492155" y="76369"/>
                  </a:cubicBezTo>
                  <a:cubicBezTo>
                    <a:pt x="521371" y="106468"/>
                    <a:pt x="543284" y="149695"/>
                    <a:pt x="557892" y="206051"/>
                  </a:cubicBezTo>
                  <a:cubicBezTo>
                    <a:pt x="515090" y="217258"/>
                    <a:pt x="472287" y="228465"/>
                    <a:pt x="429485" y="239672"/>
                  </a:cubicBezTo>
                  <a:cubicBezTo>
                    <a:pt x="421889" y="203169"/>
                    <a:pt x="406039" y="174351"/>
                    <a:pt x="381935" y="153217"/>
                  </a:cubicBezTo>
                  <a:cubicBezTo>
                    <a:pt x="357831" y="132084"/>
                    <a:pt x="328541" y="121517"/>
                    <a:pt x="294066" y="121517"/>
                  </a:cubicBezTo>
                  <a:cubicBezTo>
                    <a:pt x="246443" y="121517"/>
                    <a:pt x="207804" y="140249"/>
                    <a:pt x="178149" y="177713"/>
                  </a:cubicBezTo>
                  <a:cubicBezTo>
                    <a:pt x="148494" y="215177"/>
                    <a:pt x="133666" y="275855"/>
                    <a:pt x="133666" y="359748"/>
                  </a:cubicBezTo>
                  <a:cubicBezTo>
                    <a:pt x="133666" y="448765"/>
                    <a:pt x="148275" y="512165"/>
                    <a:pt x="177491" y="549949"/>
                  </a:cubicBezTo>
                  <a:cubicBezTo>
                    <a:pt x="206708" y="587733"/>
                    <a:pt x="244690" y="606625"/>
                    <a:pt x="291436" y="606625"/>
                  </a:cubicBezTo>
                  <a:cubicBezTo>
                    <a:pt x="325912" y="606625"/>
                    <a:pt x="355567" y="594617"/>
                    <a:pt x="380401" y="570602"/>
                  </a:cubicBezTo>
                  <a:cubicBezTo>
                    <a:pt x="405235" y="546587"/>
                    <a:pt x="423057" y="508803"/>
                    <a:pt x="433867" y="457250"/>
                  </a:cubicBezTo>
                  <a:cubicBezTo>
                    <a:pt x="475793" y="471820"/>
                    <a:pt x="517719" y="486389"/>
                    <a:pt x="559645" y="500958"/>
                  </a:cubicBezTo>
                  <a:cubicBezTo>
                    <a:pt x="540362" y="577807"/>
                    <a:pt x="508297" y="634883"/>
                    <a:pt x="463449" y="672187"/>
                  </a:cubicBezTo>
                  <a:cubicBezTo>
                    <a:pt x="418602" y="709490"/>
                    <a:pt x="361702" y="728142"/>
                    <a:pt x="292751" y="728142"/>
                  </a:cubicBezTo>
                  <a:cubicBezTo>
                    <a:pt x="207438" y="728142"/>
                    <a:pt x="137318" y="696202"/>
                    <a:pt x="82391" y="632321"/>
                  </a:cubicBezTo>
                  <a:cubicBezTo>
                    <a:pt x="27464" y="568441"/>
                    <a:pt x="0" y="481105"/>
                    <a:pt x="0" y="370315"/>
                  </a:cubicBezTo>
                  <a:cubicBezTo>
                    <a:pt x="0" y="253121"/>
                    <a:pt x="27610" y="162103"/>
                    <a:pt x="82829" y="97262"/>
                  </a:cubicBezTo>
                  <a:cubicBezTo>
                    <a:pt x="138049" y="32421"/>
                    <a:pt x="210652" y="0"/>
                    <a:pt x="3006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876206C3-7912-405E-8720-61C4BD416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865" y="2262491"/>
            <a:ext cx="3048425" cy="338184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Story and Setting</a:t>
            </a:r>
            <a:endParaRPr lang="en-US" dirty="0"/>
          </a:p>
        </p:txBody>
      </p:sp>
      <p:grpSp>
        <p:nvGrpSpPr>
          <p:cNvPr id="78" name="b05fec40-38f8-4c4d-9a98-3c0937a044da.source.4.zh-Hans.pptx">
            <a:extLst>
              <a:ext uri="{FF2B5EF4-FFF2-40B4-BE49-F238E27FC236}">
                <a16:creationId xmlns:a16="http://schemas.microsoft.com/office/drawing/2014/main" id="{B8435D38-73C2-F8E8-6B77-7D29BDABED9F}"/>
              </a:ext>
            </a:extLst>
          </p:cNvPr>
          <p:cNvGrpSpPr/>
          <p:nvPr/>
        </p:nvGrpSpPr>
        <p:grpSpPr>
          <a:xfrm>
            <a:off x="673100" y="1130300"/>
            <a:ext cx="10845800" cy="4998979"/>
            <a:chOff x="673100" y="1130300"/>
            <a:chExt cx="10845800" cy="4998979"/>
          </a:xfrm>
        </p:grpSpPr>
        <p:sp>
          <p:nvSpPr>
            <p:cNvPr id="39" name="Title">
              <a:extLst>
                <a:ext uri="{FF2B5EF4-FFF2-40B4-BE49-F238E27FC236}">
                  <a16:creationId xmlns:a16="http://schemas.microsoft.com/office/drawing/2014/main" id="{89912781-F727-277D-0998-8ABD2BA97DEA}"/>
                </a:ext>
              </a:extLst>
            </p:cNvPr>
            <p:cNvSpPr txBox="1"/>
            <p:nvPr/>
          </p:nvSpPr>
          <p:spPr>
            <a:xfrm>
              <a:off x="673100" y="1130300"/>
              <a:ext cx="10845800" cy="862242"/>
            </a:xfrm>
            <a:prstGeom prst="rect">
              <a:avLst/>
            </a:prstGeom>
            <a:noFill/>
          </p:spPr>
          <p:txBody>
            <a:bodyPr vert="horz" wrap="square" rtlCol="0" anchor="t" anchorCtr="1">
              <a:normAutofit/>
            </a:bodyPr>
            <a:lstStyle/>
            <a:p>
              <a:pPr algn="ctr"/>
              <a:r>
                <a:rPr lang="zh-CN" altLang="en-US" sz="2400" b="1" dirty="0"/>
                <a:t>Exploring the Game's Narrative and Environment</a:t>
              </a:r>
              <a:endParaRPr lang="en-US" dirty="0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DFBACDA6-E81A-8EA7-FB15-CD4B0C279277}"/>
                </a:ext>
              </a:extLst>
            </p:cNvPr>
            <p:cNvGrpSpPr/>
            <p:nvPr/>
          </p:nvGrpSpPr>
          <p:grpSpPr>
            <a:xfrm>
              <a:off x="4601402" y="2565538"/>
              <a:ext cx="2989197" cy="2985986"/>
              <a:chOff x="4601402" y="2565538"/>
              <a:chExt cx="2989197" cy="2985986"/>
            </a:xfrm>
          </p:grpSpPr>
          <p:sp>
            <p:nvSpPr>
              <p:cNvPr id="65" name="iṣḷïdê">
                <a:extLst>
                  <a:ext uri="{FF2B5EF4-FFF2-40B4-BE49-F238E27FC236}">
                    <a16:creationId xmlns:a16="http://schemas.microsoft.com/office/drawing/2014/main" id="{40853EC1-19C0-9A59-8363-C83C49374B2C}"/>
                  </a:ext>
                </a:extLst>
              </p:cNvPr>
              <p:cNvSpPr/>
              <p:nvPr/>
            </p:nvSpPr>
            <p:spPr bwMode="auto">
              <a:xfrm rot="16200000">
                <a:off x="4611393" y="2576933"/>
                <a:ext cx="1458240" cy="1461045"/>
              </a:xfrm>
              <a:custGeom>
                <a:avLst/>
                <a:gdLst>
                  <a:gd name="T0" fmla="*/ 604 w 604"/>
                  <a:gd name="T1" fmla="*/ 605 h 605"/>
                  <a:gd name="T2" fmla="*/ 56 w 604"/>
                  <a:gd name="T3" fmla="*/ 550 h 605"/>
                  <a:gd name="T4" fmla="*/ 0 w 604"/>
                  <a:gd name="T5" fmla="*/ 0 h 605"/>
                  <a:gd name="T6" fmla="*/ 604 w 604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605"/>
                    </a:moveTo>
                    <a:cubicBezTo>
                      <a:pt x="56" y="550"/>
                      <a:pt x="56" y="550"/>
                      <a:pt x="56" y="55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8" y="14"/>
                      <a:pt x="591" y="277"/>
                      <a:pt x="604" y="605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" name="iŝḻîḋè">
                <a:extLst>
                  <a:ext uri="{FF2B5EF4-FFF2-40B4-BE49-F238E27FC236}">
                    <a16:creationId xmlns:a16="http://schemas.microsoft.com/office/drawing/2014/main" id="{4C74EFCE-C904-DB2C-731C-A7E919C96FA4}"/>
                  </a:ext>
                </a:extLst>
              </p:cNvPr>
              <p:cNvSpPr/>
              <p:nvPr/>
            </p:nvSpPr>
            <p:spPr bwMode="auto">
              <a:xfrm rot="16200000">
                <a:off x="5265259" y="3230798"/>
                <a:ext cx="1462449" cy="131929"/>
              </a:xfrm>
              <a:custGeom>
                <a:avLst/>
                <a:gdLst>
                  <a:gd name="T0" fmla="*/ 96 w 1042"/>
                  <a:gd name="T1" fmla="*/ 0 h 94"/>
                  <a:gd name="T2" fmla="*/ 1042 w 1042"/>
                  <a:gd name="T3" fmla="*/ 94 h 94"/>
                  <a:gd name="T4" fmla="*/ 0 w 1042"/>
                  <a:gd name="T5" fmla="*/ 94 h 94"/>
                  <a:gd name="T6" fmla="*/ 96 w 1042"/>
                  <a:gd name="T7" fmla="*/ 0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4">
                    <a:moveTo>
                      <a:pt x="96" y="0"/>
                    </a:moveTo>
                    <a:lnTo>
                      <a:pt x="1042" y="94"/>
                    </a:lnTo>
                    <a:lnTo>
                      <a:pt x="0" y="94"/>
                    </a:lnTo>
                    <a:lnTo>
                      <a:pt x="96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íśļiḓe">
                <a:extLst>
                  <a:ext uri="{FF2B5EF4-FFF2-40B4-BE49-F238E27FC236}">
                    <a16:creationId xmlns:a16="http://schemas.microsoft.com/office/drawing/2014/main" id="{05A3E572-FD40-72C2-D23A-8EF4DCBE3436}"/>
                  </a:ext>
                </a:extLst>
              </p:cNvPr>
              <p:cNvSpPr/>
              <p:nvPr/>
            </p:nvSpPr>
            <p:spPr bwMode="auto">
              <a:xfrm rot="16200000">
                <a:off x="5264557" y="3230096"/>
                <a:ext cx="134736" cy="1461046"/>
              </a:xfrm>
              <a:custGeom>
                <a:avLst/>
                <a:gdLst>
                  <a:gd name="T0" fmla="*/ 0 w 96"/>
                  <a:gd name="T1" fmla="*/ 1041 h 1041"/>
                  <a:gd name="T2" fmla="*/ 0 w 96"/>
                  <a:gd name="T3" fmla="*/ 0 h 1041"/>
                  <a:gd name="T4" fmla="*/ 96 w 96"/>
                  <a:gd name="T5" fmla="*/ 947 h 1041"/>
                  <a:gd name="T6" fmla="*/ 0 w 96"/>
                  <a:gd name="T7" fmla="*/ 1041 h 1041"/>
                  <a:gd name="T8" fmla="*/ 0 w 96"/>
                  <a:gd name="T9" fmla="*/ 1041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1041"/>
                    </a:moveTo>
                    <a:lnTo>
                      <a:pt x="0" y="0"/>
                    </a:lnTo>
                    <a:lnTo>
                      <a:pt x="96" y="947"/>
                    </a:lnTo>
                    <a:lnTo>
                      <a:pt x="0" y="1041"/>
                    </a:lnTo>
                    <a:lnTo>
                      <a:pt x="0" y="1041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>
                  <a:solidFill>
                    <a:schemeClr val="tx1"/>
                  </a:solidFill>
                </a:endParaRPr>
              </a:p>
            </p:txBody>
          </p:sp>
          <p:sp>
            <p:nvSpPr>
              <p:cNvPr id="68" name="ï$lîďé">
                <a:extLst>
                  <a:ext uri="{FF2B5EF4-FFF2-40B4-BE49-F238E27FC236}">
                    <a16:creationId xmlns:a16="http://schemas.microsoft.com/office/drawing/2014/main" id="{027972A9-E35C-A74E-AE8E-4792C7000ACD}"/>
                  </a:ext>
                </a:extLst>
              </p:cNvPr>
              <p:cNvSpPr/>
              <p:nvPr/>
            </p:nvSpPr>
            <p:spPr bwMode="auto">
              <a:xfrm rot="16200000">
                <a:off x="6112531" y="2579658"/>
                <a:ext cx="1458239" cy="1461047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" name="îṧlïḑé">
                <a:extLst>
                  <a:ext uri="{FF2B5EF4-FFF2-40B4-BE49-F238E27FC236}">
                    <a16:creationId xmlns:a16="http://schemas.microsoft.com/office/drawing/2014/main" id="{BFD07AC3-331A-4033-1FF4-B87B886E4E73}"/>
                  </a:ext>
                </a:extLst>
              </p:cNvPr>
              <p:cNvSpPr/>
              <p:nvPr/>
            </p:nvSpPr>
            <p:spPr bwMode="auto">
              <a:xfrm rot="16200000">
                <a:off x="5455859" y="3232121"/>
                <a:ext cx="1462449" cy="134737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0" name="ïŝľïḓè">
                <a:extLst>
                  <a:ext uri="{FF2B5EF4-FFF2-40B4-BE49-F238E27FC236}">
                    <a16:creationId xmlns:a16="http://schemas.microsoft.com/office/drawing/2014/main" id="{4FBA7C6B-EFD0-71A5-0E09-C4B2D56A3580}"/>
                  </a:ext>
                </a:extLst>
              </p:cNvPr>
              <p:cNvSpPr/>
              <p:nvPr/>
            </p:nvSpPr>
            <p:spPr bwMode="auto">
              <a:xfrm rot="16200000">
                <a:off x="6782870" y="3232820"/>
                <a:ext cx="134737" cy="1461047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" name="iśļíďè">
                <a:extLst>
                  <a:ext uri="{FF2B5EF4-FFF2-40B4-BE49-F238E27FC236}">
                    <a16:creationId xmlns:a16="http://schemas.microsoft.com/office/drawing/2014/main" id="{1AE24425-D20D-3E31-5B1B-414E2EABB023}"/>
                  </a:ext>
                </a:extLst>
              </p:cNvPr>
              <p:cNvSpPr/>
              <p:nvPr/>
            </p:nvSpPr>
            <p:spPr bwMode="auto">
              <a:xfrm rot="16200000">
                <a:off x="6124937" y="4090479"/>
                <a:ext cx="1461046" cy="1461044"/>
              </a:xfrm>
              <a:custGeom>
                <a:avLst/>
                <a:gdLst>
                  <a:gd name="T0" fmla="*/ 605 w 605"/>
                  <a:gd name="T1" fmla="*/ 605 h 605"/>
                  <a:gd name="T2" fmla="*/ 0 w 605"/>
                  <a:gd name="T3" fmla="*/ 0 h 605"/>
                  <a:gd name="T4" fmla="*/ 550 w 605"/>
                  <a:gd name="T5" fmla="*/ 56 h 605"/>
                  <a:gd name="T6" fmla="*/ 605 w 605"/>
                  <a:gd name="T7" fmla="*/ 60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5" h="605">
                    <a:moveTo>
                      <a:pt x="605" y="605"/>
                    </a:moveTo>
                    <a:cubicBezTo>
                      <a:pt x="277" y="592"/>
                      <a:pt x="13" y="329"/>
                      <a:pt x="0" y="0"/>
                    </a:cubicBezTo>
                    <a:cubicBezTo>
                      <a:pt x="550" y="56"/>
                      <a:pt x="550" y="56"/>
                      <a:pt x="550" y="56"/>
                    </a:cubicBezTo>
                    <a:lnTo>
                      <a:pt x="605" y="605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" name="ïṥḻïḋè">
                <a:extLst>
                  <a:ext uri="{FF2B5EF4-FFF2-40B4-BE49-F238E27FC236}">
                    <a16:creationId xmlns:a16="http://schemas.microsoft.com/office/drawing/2014/main" id="{9E174D93-64A6-1F6B-6418-5D35CB026E27}"/>
                  </a:ext>
                </a:extLst>
              </p:cNvPr>
              <p:cNvSpPr/>
              <p:nvPr/>
            </p:nvSpPr>
            <p:spPr bwMode="auto">
              <a:xfrm rot="16200000">
                <a:off x="5466400" y="4749664"/>
                <a:ext cx="1461047" cy="134735"/>
              </a:xfrm>
              <a:custGeom>
                <a:avLst/>
                <a:gdLst>
                  <a:gd name="T0" fmla="*/ 946 w 1041"/>
                  <a:gd name="T1" fmla="*/ 96 h 96"/>
                  <a:gd name="T2" fmla="*/ 0 w 1041"/>
                  <a:gd name="T3" fmla="*/ 0 h 96"/>
                  <a:gd name="T4" fmla="*/ 1041 w 1041"/>
                  <a:gd name="T5" fmla="*/ 0 h 96"/>
                  <a:gd name="T6" fmla="*/ 946 w 1041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1" h="96">
                    <a:moveTo>
                      <a:pt x="946" y="96"/>
                    </a:moveTo>
                    <a:lnTo>
                      <a:pt x="0" y="0"/>
                    </a:lnTo>
                    <a:lnTo>
                      <a:pt x="1041" y="0"/>
                    </a:lnTo>
                    <a:lnTo>
                      <a:pt x="94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3" name="îšlidé">
                <a:extLst>
                  <a:ext uri="{FF2B5EF4-FFF2-40B4-BE49-F238E27FC236}">
                    <a16:creationId xmlns:a16="http://schemas.microsoft.com/office/drawing/2014/main" id="{53AC126A-62A3-ECA0-95A9-30809505E130}"/>
                  </a:ext>
                </a:extLst>
              </p:cNvPr>
              <p:cNvSpPr/>
              <p:nvPr/>
            </p:nvSpPr>
            <p:spPr bwMode="auto">
              <a:xfrm rot="16200000">
                <a:off x="6793410" y="3431243"/>
                <a:ext cx="133333" cy="1461045"/>
              </a:xfrm>
              <a:custGeom>
                <a:avLst/>
                <a:gdLst>
                  <a:gd name="T0" fmla="*/ 95 w 95"/>
                  <a:gd name="T1" fmla="*/ 0 h 1041"/>
                  <a:gd name="T2" fmla="*/ 95 w 95"/>
                  <a:gd name="T3" fmla="*/ 1041 h 1041"/>
                  <a:gd name="T4" fmla="*/ 0 w 95"/>
                  <a:gd name="T5" fmla="*/ 96 h 1041"/>
                  <a:gd name="T6" fmla="*/ 95 w 95"/>
                  <a:gd name="T7" fmla="*/ 0 h 1041"/>
                  <a:gd name="T8" fmla="*/ 95 w 95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041">
                    <a:moveTo>
                      <a:pt x="95" y="0"/>
                    </a:moveTo>
                    <a:lnTo>
                      <a:pt x="95" y="1041"/>
                    </a:lnTo>
                    <a:lnTo>
                      <a:pt x="0" y="96"/>
                    </a:lnTo>
                    <a:lnTo>
                      <a:pt x="95" y="0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" name="ïšļídé">
                <a:extLst>
                  <a:ext uri="{FF2B5EF4-FFF2-40B4-BE49-F238E27FC236}">
                    <a16:creationId xmlns:a16="http://schemas.microsoft.com/office/drawing/2014/main" id="{25027FB2-A449-B5CC-676E-AC07107D817A}"/>
                  </a:ext>
                </a:extLst>
              </p:cNvPr>
              <p:cNvSpPr/>
              <p:nvPr/>
            </p:nvSpPr>
            <p:spPr bwMode="auto">
              <a:xfrm flipH="1">
                <a:off x="4613599" y="4078589"/>
                <a:ext cx="1458239" cy="1461046"/>
              </a:xfrm>
              <a:custGeom>
                <a:avLst/>
                <a:gdLst>
                  <a:gd name="T0" fmla="*/ 604 w 604"/>
                  <a:gd name="T1" fmla="*/ 0 h 605"/>
                  <a:gd name="T2" fmla="*/ 0 w 604"/>
                  <a:gd name="T3" fmla="*/ 605 h 605"/>
                  <a:gd name="T4" fmla="*/ 56 w 604"/>
                  <a:gd name="T5" fmla="*/ 56 h 605"/>
                  <a:gd name="T6" fmla="*/ 604 w 604"/>
                  <a:gd name="T7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4" h="605">
                    <a:moveTo>
                      <a:pt x="604" y="0"/>
                    </a:moveTo>
                    <a:cubicBezTo>
                      <a:pt x="591" y="328"/>
                      <a:pt x="328" y="591"/>
                      <a:pt x="0" y="605"/>
                    </a:cubicBezTo>
                    <a:cubicBezTo>
                      <a:pt x="56" y="56"/>
                      <a:pt x="56" y="56"/>
                      <a:pt x="56" y="56"/>
                    </a:cubicBezTo>
                    <a:lnTo>
                      <a:pt x="604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 w="6350" cap="rnd" cmpd="sng" algn="ctr">
                <a:noFill/>
                <a:prstDash val="soli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" name="ïśľídè">
                <a:extLst>
                  <a:ext uri="{FF2B5EF4-FFF2-40B4-BE49-F238E27FC236}">
                    <a16:creationId xmlns:a16="http://schemas.microsoft.com/office/drawing/2014/main" id="{3CC610E8-41B2-694C-1264-F08D6EE1B974}"/>
                  </a:ext>
                </a:extLst>
              </p:cNvPr>
              <p:cNvSpPr/>
              <p:nvPr/>
            </p:nvSpPr>
            <p:spPr bwMode="auto">
              <a:xfrm flipH="1">
                <a:off x="4601503" y="4086478"/>
                <a:ext cx="1462449" cy="134737"/>
              </a:xfrm>
              <a:custGeom>
                <a:avLst/>
                <a:gdLst>
                  <a:gd name="T0" fmla="*/ 96 w 1042"/>
                  <a:gd name="T1" fmla="*/ 96 h 96"/>
                  <a:gd name="T2" fmla="*/ 1042 w 1042"/>
                  <a:gd name="T3" fmla="*/ 0 h 96"/>
                  <a:gd name="T4" fmla="*/ 0 w 1042"/>
                  <a:gd name="T5" fmla="*/ 0 h 96"/>
                  <a:gd name="T6" fmla="*/ 96 w 1042"/>
                  <a:gd name="T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2" h="96">
                    <a:moveTo>
                      <a:pt x="96" y="96"/>
                    </a:moveTo>
                    <a:lnTo>
                      <a:pt x="1042" y="0"/>
                    </a:lnTo>
                    <a:lnTo>
                      <a:pt x="0" y="0"/>
                    </a:lnTo>
                    <a:lnTo>
                      <a:pt x="96" y="96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/>
              <a:p>
                <a:pPr algn="ctr"/>
                <a:endParaRPr/>
              </a:p>
            </p:txBody>
          </p:sp>
          <p:sp>
            <p:nvSpPr>
              <p:cNvPr id="76" name="iślïḋê">
                <a:extLst>
                  <a:ext uri="{FF2B5EF4-FFF2-40B4-BE49-F238E27FC236}">
                    <a16:creationId xmlns:a16="http://schemas.microsoft.com/office/drawing/2014/main" id="{7EF4D5FF-2A90-D264-4FF9-47728128B21A}"/>
                  </a:ext>
                </a:extLst>
              </p:cNvPr>
              <p:cNvSpPr/>
              <p:nvPr/>
            </p:nvSpPr>
            <p:spPr bwMode="auto">
              <a:xfrm flipH="1">
                <a:off x="5928515" y="4087177"/>
                <a:ext cx="134737" cy="1461046"/>
              </a:xfrm>
              <a:custGeom>
                <a:avLst/>
                <a:gdLst>
                  <a:gd name="T0" fmla="*/ 0 w 96"/>
                  <a:gd name="T1" fmla="*/ 0 h 1041"/>
                  <a:gd name="T2" fmla="*/ 0 w 96"/>
                  <a:gd name="T3" fmla="*/ 1041 h 1041"/>
                  <a:gd name="T4" fmla="*/ 96 w 96"/>
                  <a:gd name="T5" fmla="*/ 96 h 1041"/>
                  <a:gd name="T6" fmla="*/ 0 w 96"/>
                  <a:gd name="T7" fmla="*/ 0 h 1041"/>
                  <a:gd name="T8" fmla="*/ 0 w 96"/>
                  <a:gd name="T9" fmla="*/ 0 h 10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1041">
                    <a:moveTo>
                      <a:pt x="0" y="0"/>
                    </a:moveTo>
                    <a:lnTo>
                      <a:pt x="0" y="1041"/>
                    </a:lnTo>
                    <a:lnTo>
                      <a:pt x="96" y="96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 w="6350" cap="rnd">
                <a:noFill/>
                <a:round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0350BE22-F79C-D23A-BDB0-33C1B1B4980D}"/>
                </a:ext>
              </a:extLst>
            </p:cNvPr>
            <p:cNvGrpSpPr/>
            <p:nvPr/>
          </p:nvGrpSpPr>
          <p:grpSpPr>
            <a:xfrm>
              <a:off x="690013" y="1982962"/>
              <a:ext cx="4408793" cy="1215416"/>
              <a:chOff x="690013" y="1982962"/>
              <a:chExt cx="4408793" cy="1215416"/>
            </a:xfrm>
          </p:grpSpPr>
          <p:sp>
            <p:nvSpPr>
              <p:cNvPr id="62" name="ComponentBackground1">
                <a:extLst>
                  <a:ext uri="{FF2B5EF4-FFF2-40B4-BE49-F238E27FC236}">
                    <a16:creationId xmlns:a16="http://schemas.microsoft.com/office/drawing/2014/main" id="{83CB5A1C-7EF3-9C56-04F4-7112F120D09B}"/>
                  </a:ext>
                </a:extLst>
              </p:cNvPr>
              <p:cNvSpPr/>
              <p:nvPr/>
            </p:nvSpPr>
            <p:spPr>
              <a:xfrm>
                <a:off x="690013" y="1982962"/>
                <a:ext cx="4408793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" name="Text1">
                <a:extLst>
                  <a:ext uri="{FF2B5EF4-FFF2-40B4-BE49-F238E27FC236}">
                    <a16:creationId xmlns:a16="http://schemas.microsoft.com/office/drawing/2014/main" id="{1D7145A9-8247-CFE8-4251-CAD45C8F7FBA}"/>
                  </a:ext>
                </a:extLst>
              </p:cNvPr>
              <p:cNvSpPr txBox="1"/>
              <p:nvPr/>
            </p:nvSpPr>
            <p:spPr>
              <a:xfrm flipH="1">
                <a:off x="858644" y="2353056"/>
                <a:ext cx="3646453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zh-CN" altLang="en-US" sz="1200" dirty="0"/>
                  <a:t>The game's story is inspired by fragmented memories of childhood, creating an intriguing narrative.</a:t>
                </a:r>
                <a:endParaRPr lang="en-US" dirty="0"/>
              </a:p>
            </p:txBody>
          </p:sp>
          <p:sp>
            <p:nvSpPr>
              <p:cNvPr id="64" name="Bullet1">
                <a:extLst>
                  <a:ext uri="{FF2B5EF4-FFF2-40B4-BE49-F238E27FC236}">
                    <a16:creationId xmlns:a16="http://schemas.microsoft.com/office/drawing/2014/main" id="{D1FC2D23-53A7-FBDF-1A06-5C3D0349EB64}"/>
                  </a:ext>
                </a:extLst>
              </p:cNvPr>
              <p:cNvSpPr txBox="1"/>
              <p:nvPr/>
            </p:nvSpPr>
            <p:spPr>
              <a:xfrm flipH="1">
                <a:off x="858647" y="2043718"/>
                <a:ext cx="3646453" cy="3093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Fragmented Childhood Memories</a:t>
                </a:r>
                <a:endParaRPr lang="en-US" dirty="0"/>
              </a:p>
            </p:txBody>
          </p:sp>
        </p:grp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0CBDD47B-1BFB-148B-CDF4-4398C67DDAA7}"/>
                </a:ext>
              </a:extLst>
            </p:cNvPr>
            <p:cNvGrpSpPr/>
            <p:nvPr/>
          </p:nvGrpSpPr>
          <p:grpSpPr>
            <a:xfrm>
              <a:off x="7093195" y="1982962"/>
              <a:ext cx="4408796" cy="1215416"/>
              <a:chOff x="7093195" y="1982962"/>
              <a:chExt cx="4408796" cy="1215416"/>
            </a:xfrm>
          </p:grpSpPr>
          <p:sp>
            <p:nvSpPr>
              <p:cNvPr id="59" name="ComponentBackground2">
                <a:extLst>
                  <a:ext uri="{FF2B5EF4-FFF2-40B4-BE49-F238E27FC236}">
                    <a16:creationId xmlns:a16="http://schemas.microsoft.com/office/drawing/2014/main" id="{AE05AE86-9020-8F85-226E-E2588E71AD93}"/>
                  </a:ext>
                </a:extLst>
              </p:cNvPr>
              <p:cNvSpPr/>
              <p:nvPr/>
            </p:nvSpPr>
            <p:spPr>
              <a:xfrm>
                <a:off x="7093195" y="1982962"/>
                <a:ext cx="4408796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" name="Text2">
                <a:extLst>
                  <a:ext uri="{FF2B5EF4-FFF2-40B4-BE49-F238E27FC236}">
                    <a16:creationId xmlns:a16="http://schemas.microsoft.com/office/drawing/2014/main" id="{1148DAC5-EA48-6E86-851B-5288B76642B9}"/>
                  </a:ext>
                </a:extLst>
              </p:cNvPr>
              <p:cNvSpPr txBox="1"/>
              <p:nvPr/>
            </p:nvSpPr>
            <p:spPr>
              <a:xfrm flipH="1">
                <a:off x="7686900" y="2353056"/>
                <a:ext cx="3646456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zh-CN" altLang="en-US" sz="1200" dirty="0"/>
                  <a:t>Utilizes a combination of base imagery and interactive modules for an immersive setting.</a:t>
                </a:r>
                <a:endParaRPr lang="en-US" dirty="0"/>
              </a:p>
            </p:txBody>
          </p:sp>
          <p:sp>
            <p:nvSpPr>
              <p:cNvPr id="61" name="Bullet2">
                <a:extLst>
                  <a:ext uri="{FF2B5EF4-FFF2-40B4-BE49-F238E27FC236}">
                    <a16:creationId xmlns:a16="http://schemas.microsoft.com/office/drawing/2014/main" id="{87D3154D-39E0-0B2D-AC78-4A7C0218EBBD}"/>
                  </a:ext>
                </a:extLst>
              </p:cNvPr>
              <p:cNvSpPr txBox="1"/>
              <p:nvPr/>
            </p:nvSpPr>
            <p:spPr>
              <a:xfrm flipH="1">
                <a:off x="7686903" y="2043718"/>
                <a:ext cx="3646456" cy="3093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Background Design Elements</a:t>
                </a:r>
                <a:endParaRPr lang="en-US" dirty="0"/>
              </a:p>
            </p:txBody>
          </p: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6AD1168F-BA7E-4A27-BE19-96E317032187}"/>
                </a:ext>
              </a:extLst>
            </p:cNvPr>
            <p:cNvGrpSpPr/>
            <p:nvPr/>
          </p:nvGrpSpPr>
          <p:grpSpPr>
            <a:xfrm>
              <a:off x="690013" y="4913863"/>
              <a:ext cx="4408793" cy="1215416"/>
              <a:chOff x="690013" y="3450823"/>
              <a:chExt cx="4408793" cy="1215416"/>
            </a:xfrm>
          </p:grpSpPr>
          <p:sp>
            <p:nvSpPr>
              <p:cNvPr id="56" name="ComponentBackground3">
                <a:extLst>
                  <a:ext uri="{FF2B5EF4-FFF2-40B4-BE49-F238E27FC236}">
                    <a16:creationId xmlns:a16="http://schemas.microsoft.com/office/drawing/2014/main" id="{95312CC2-38CA-C9E0-7E78-9EA775791704}"/>
                  </a:ext>
                </a:extLst>
              </p:cNvPr>
              <p:cNvSpPr/>
              <p:nvPr/>
            </p:nvSpPr>
            <p:spPr>
              <a:xfrm>
                <a:off x="690013" y="3450823"/>
                <a:ext cx="4408793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7" name="Text3">
                <a:extLst>
                  <a:ext uri="{FF2B5EF4-FFF2-40B4-BE49-F238E27FC236}">
                    <a16:creationId xmlns:a16="http://schemas.microsoft.com/office/drawing/2014/main" id="{3FF9119C-C0D1-4464-5DB8-1B8811DE0179}"/>
                  </a:ext>
                </a:extLst>
              </p:cNvPr>
              <p:cNvSpPr txBox="1"/>
              <p:nvPr/>
            </p:nvSpPr>
            <p:spPr>
              <a:xfrm flipH="1">
                <a:off x="858644" y="3820917"/>
                <a:ext cx="3646453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20000"/>
                  </a:lnSpc>
                </a:pPr>
                <a:r>
                  <a:rPr lang="en-US" altLang="zh-CN" sz="1200" dirty="0"/>
                  <a:t>C</a:t>
                </a:r>
                <a:r>
                  <a:rPr lang="zh-CN" altLang="en-US" sz="1200" dirty="0"/>
                  <a:t>ozy </a:t>
                </a:r>
                <a:r>
                  <a:rPr lang="en-US" altLang="zh-CN" sz="1200" dirty="0"/>
                  <a:t>D</a:t>
                </a:r>
                <a:r>
                  <a:rPr lang="zh-CN" altLang="en-US" sz="1200" dirty="0"/>
                  <a:t>esk, </a:t>
                </a:r>
                <a:r>
                  <a:rPr lang="en-US" altLang="zh-CN" sz="1200" dirty="0"/>
                  <a:t>Mechanical Heart</a:t>
                </a:r>
                <a:r>
                  <a:rPr lang="zh-CN" altLang="en-US" sz="1200" dirty="0"/>
                  <a:t>, </a:t>
                </a:r>
                <a:r>
                  <a:rPr lang="en-US" altLang="zh-CN" sz="1200" dirty="0"/>
                  <a:t>W</a:t>
                </a:r>
                <a:r>
                  <a:rPr lang="zh-CN" altLang="en-US" sz="1200" dirty="0"/>
                  <a:t>himsical </a:t>
                </a:r>
                <a:r>
                  <a:rPr lang="en-US" altLang="zh-CN" sz="1200" dirty="0"/>
                  <a:t>F</a:t>
                </a:r>
                <a:r>
                  <a:rPr lang="zh-CN" altLang="en-US" sz="1200" dirty="0"/>
                  <a:t>orest, mysterious encounters.</a:t>
                </a:r>
                <a:endParaRPr lang="en-US" dirty="0"/>
              </a:p>
            </p:txBody>
          </p:sp>
          <p:sp>
            <p:nvSpPr>
              <p:cNvPr id="58" name="Bullet3">
                <a:extLst>
                  <a:ext uri="{FF2B5EF4-FFF2-40B4-BE49-F238E27FC236}">
                    <a16:creationId xmlns:a16="http://schemas.microsoft.com/office/drawing/2014/main" id="{A092EFD2-C358-D240-B9D3-A9CD81537307}"/>
                  </a:ext>
                </a:extLst>
              </p:cNvPr>
              <p:cNvSpPr txBox="1"/>
              <p:nvPr/>
            </p:nvSpPr>
            <p:spPr>
              <a:xfrm flipH="1">
                <a:off x="858647" y="3511579"/>
                <a:ext cx="3646453" cy="3093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/>
                <a:r>
                  <a:rPr lang="zh-CN" altLang="en-US" b="1" dirty="0"/>
                  <a:t>Diverse Scenarios</a:t>
                </a:r>
                <a:endParaRPr lang="en-US" dirty="0"/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6A00975-FDD6-3299-1AF5-51DE44F93EA6}"/>
                </a:ext>
              </a:extLst>
            </p:cNvPr>
            <p:cNvGrpSpPr/>
            <p:nvPr/>
          </p:nvGrpSpPr>
          <p:grpSpPr>
            <a:xfrm>
              <a:off x="7093195" y="4913863"/>
              <a:ext cx="4408796" cy="1215416"/>
              <a:chOff x="7093195" y="3450823"/>
              <a:chExt cx="4408796" cy="1215416"/>
            </a:xfrm>
          </p:grpSpPr>
          <p:sp>
            <p:nvSpPr>
              <p:cNvPr id="53" name="ComponentBackground4">
                <a:extLst>
                  <a:ext uri="{FF2B5EF4-FFF2-40B4-BE49-F238E27FC236}">
                    <a16:creationId xmlns:a16="http://schemas.microsoft.com/office/drawing/2014/main" id="{ADEFD7FC-88DD-D79C-7596-7AF6988F8CC0}"/>
                  </a:ext>
                </a:extLst>
              </p:cNvPr>
              <p:cNvSpPr/>
              <p:nvPr/>
            </p:nvSpPr>
            <p:spPr>
              <a:xfrm>
                <a:off x="7093195" y="3450823"/>
                <a:ext cx="4408796" cy="1215416"/>
              </a:xfrm>
              <a:prstGeom prst="roundRect">
                <a:avLst>
                  <a:gd name="adj" fmla="val 3410"/>
                </a:avLst>
              </a:prstGeom>
              <a:noFill/>
              <a:ln w="12700">
                <a:solidFill>
                  <a:schemeClr val="tx2">
                    <a:alpha val="50000"/>
                  </a:schemeClr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54" name="Text4">
                <a:extLst>
                  <a:ext uri="{FF2B5EF4-FFF2-40B4-BE49-F238E27FC236}">
                    <a16:creationId xmlns:a16="http://schemas.microsoft.com/office/drawing/2014/main" id="{BAC4AA95-0ACA-B6E2-8DB8-27858FCDD402}"/>
                  </a:ext>
                </a:extLst>
              </p:cNvPr>
              <p:cNvSpPr txBox="1"/>
              <p:nvPr/>
            </p:nvSpPr>
            <p:spPr>
              <a:xfrm flipH="1">
                <a:off x="7686900" y="3820917"/>
                <a:ext cx="3646456" cy="78456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 dirty="0"/>
                  <a:t>Example~</a:t>
                </a:r>
              </a:p>
            </p:txBody>
          </p:sp>
          <p:sp>
            <p:nvSpPr>
              <p:cNvPr id="55" name="Bullet4">
                <a:extLst>
                  <a:ext uri="{FF2B5EF4-FFF2-40B4-BE49-F238E27FC236}">
                    <a16:creationId xmlns:a16="http://schemas.microsoft.com/office/drawing/2014/main" id="{766C6CBF-516B-51A2-D7CA-91CD2DFEE43F}"/>
                  </a:ext>
                </a:extLst>
              </p:cNvPr>
              <p:cNvSpPr txBox="1"/>
              <p:nvPr/>
            </p:nvSpPr>
            <p:spPr>
              <a:xfrm flipH="1">
                <a:off x="7686903" y="3511579"/>
                <a:ext cx="3646456" cy="30933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b="1" dirty="0"/>
                  <a:t>Artistic Style</a:t>
                </a:r>
                <a:endParaRPr lang="en-US" dirty="0"/>
              </a:p>
            </p:txBody>
          </p:sp>
        </p:grp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FC2175E-CFC7-41E4-91A3-96F035B88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481" y="3339838"/>
            <a:ext cx="1023213" cy="14138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31D07-3C0D-4311-8ACF-5CA41BCA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We hope to focus on resonance with players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502E66D-D94E-4802-BAF2-4E6B04A73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9" y="1028699"/>
            <a:ext cx="5003800" cy="500380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DB7D95-7CE7-4124-B590-15614AB94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DDE55-BDE0-4E27-9AD2-7D8CA5D49BE2}" type="datetime1">
              <a:rPr lang="en-US" altLang="zh-CN" smtClean="0"/>
              <a:t>3/8/2025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B97C3-57B1-4455-B436-2FFB1067C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99204D-11C4-430D-9BEC-82B6E120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5</a:t>
            </a:fld>
            <a:endParaRPr 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46EC4A-ED00-4CD1-8D36-0656F21B30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31" y="1028699"/>
            <a:ext cx="50038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5866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27813D8-12F9-4798-88A1-4534AAAA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045" y="571692"/>
            <a:ext cx="5435600" cy="566443"/>
          </a:xfrm>
        </p:spPr>
        <p:txBody>
          <a:bodyPr/>
          <a:lstStyle/>
          <a:p>
            <a:r>
              <a:rPr lang="zh-CN" altLang="en-US" dirty="0"/>
              <a:t>Artistic Style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8545F6-E6E7-47E4-84E1-F0D1FE56F2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23" y="1762290"/>
            <a:ext cx="4683605" cy="46836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16F826B-3E90-4449-BC89-DD96DD408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636" y="227308"/>
            <a:ext cx="4522016" cy="602935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53AEE7C-02B9-4148-A166-E69439EA6B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61" y="256954"/>
            <a:ext cx="4522015" cy="60293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17B9FC6-C107-408C-9F04-0EBC64A937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025" y="1195092"/>
            <a:ext cx="5435600" cy="543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EADE4-B203-4DF5-A7D2-1B9FA40AC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D17D-35FA-461C-AD54-FD62D72B02AE}" type="datetime1">
              <a:rPr lang="en-US" altLang="zh-CN" smtClean="0"/>
              <a:t>3/8/2025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EF1B10-FBAA-4105-81FA-6DF7F2D7F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43373E-33B7-4A7D-A29F-8589F22C6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7</a:t>
            </a:fld>
            <a:endParaRPr lang="en-US"/>
          </a:p>
        </p:txBody>
      </p:sp>
      <p:sp>
        <p:nvSpPr>
          <p:cNvPr id="7" name="文本占位符 2">
            <a:extLst>
              <a:ext uri="{FF2B5EF4-FFF2-40B4-BE49-F238E27FC236}">
                <a16:creationId xmlns:a16="http://schemas.microsoft.com/office/drawing/2014/main" id="{39705C58-7517-43B3-A592-F1E72C573624}"/>
              </a:ext>
            </a:extLst>
          </p:cNvPr>
          <p:cNvSpPr txBox="1">
            <a:spLocks/>
          </p:cNvSpPr>
          <p:nvPr/>
        </p:nvSpPr>
        <p:spPr>
          <a:xfrm>
            <a:off x="-838874" y="417944"/>
            <a:ext cx="5435600" cy="2344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overview</a:t>
            </a:r>
            <a:endParaRPr lang="en-US" sz="28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4885C0-E89D-41D3-81B0-E4D7E7C35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07" y="173990"/>
            <a:ext cx="4959653" cy="661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795367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368675" y="2295125"/>
            <a:ext cx="5435600" cy="987399"/>
          </a:xfrm>
        </p:spPr>
        <p:txBody>
          <a:bodyPr>
            <a:noAutofit/>
          </a:bodyPr>
          <a:lstStyle/>
          <a:p>
            <a:r>
              <a:rPr lang="en-US" sz="6600" dirty="0"/>
              <a:t>Level Format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/>
        <p:txBody>
          <a:bodyPr/>
          <a:lstStyle/>
          <a:p>
            <a:r>
              <a:rPr lang="zh-CN" altLang="en-US" dirty="0"/>
              <a:t>Insights into Game Level Creation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A97E3-C6A6-9942-49CC-3DC43740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sz="4800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265717D-311D-9908-B053-0F604493A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6FDD-535A-401C-A774-150B6D985E9A}" type="datetime1">
              <a:rPr lang="en-US" altLang="zh-CN" smtClean="0"/>
              <a:t>3/8/2025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85FE2C-116F-DFF0-63C6-8296496C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F9F0EF-9381-9E08-85B9-799BD8D6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B1146-E542-4D4E-B8E9-6919A11DDD48}" type="slidenum">
              <a:rPr lang="en-US" smtClean="0"/>
              <a:t>9</a:t>
            </a:fld>
            <a:endParaRPr lang="en-US"/>
          </a:p>
        </p:txBody>
      </p:sp>
      <p:pic>
        <p:nvPicPr>
          <p:cNvPr id="1026" name="Picture 2" descr="《猫和老鼠官方手游》官方网站-新春版本重磅上线">
            <a:extLst>
              <a:ext uri="{FF2B5EF4-FFF2-40B4-BE49-F238E27FC236}">
                <a16:creationId xmlns:a16="http://schemas.microsoft.com/office/drawing/2014/main" id="{6AA1B96B-7A61-9546-E97A-1BC2C585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09" y="328122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AFF3B56-2D4C-F0F0-3108-91D68B2259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773" y="578643"/>
            <a:ext cx="4514850" cy="4381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7F4DE6-8D61-45CD-F1E0-43CCA9EFD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31" y="3375545"/>
            <a:ext cx="5394036" cy="303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50100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8.0.0"/>
  <p:tag name="AS_OS" val="Microsoft Windows NT 10.0.22631.0"/>
  <p:tag name="AS_RELEASE_DATE" val="2023.10.14"/>
  <p:tag name="AS_TITLE" val="Aspose.Slides for .NET6"/>
  <p:tag name="AS_VERSION" val="23.10"/>
  <p:tag name="ISLIDE.GUIDESSETTING" val="{&quot;Id&quot;:&quot;GuidesStyle_Normal&quot;,&quot;Name&quot;:&quot;GuidesStyle_Normal&quot;,&quot;Kind&quot;:0,&quot;OldGuidesSetting&quot;:{&quot;HeaderHeight&quot;:15.0,&quot;FooterHeight&quot;:9.0,&quot;SideMargin&quot;:5.5,&quot;TopMargin&quot;:0.0,&quot;BottomMargin&quot;:0.0,&quot;IntervalMargin&quot;:1.5}}"/>
  <p:tag name="ISLIDE.THEME" val="5b7e0cff-119f-46cb-b635-e2e6e5ab2683"/>
</p:tagLst>
</file>

<file path=ppt/theme/theme1.xml><?xml version="1.0" encoding="utf-8"?>
<a:theme xmlns:a="http://schemas.openxmlformats.org/drawingml/2006/main" name="Designed by iSlide">
  <a:themeElements>
    <a:clrScheme name="iSlid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A4ACE"/>
      </a:accent1>
      <a:accent2>
        <a:srgbClr val="14BDFA"/>
      </a:accent2>
      <a:accent3>
        <a:srgbClr val="E83620"/>
      </a:accent3>
      <a:accent4>
        <a:srgbClr val="FBB511"/>
      </a:accent4>
      <a:accent5>
        <a:srgbClr val="F30C7F"/>
      </a:accent5>
      <a:accent6>
        <a:srgbClr val="E12899"/>
      </a:accent6>
      <a:hlink>
        <a:srgbClr val="4472C4"/>
      </a:hlink>
      <a:folHlink>
        <a:srgbClr val="BFBFBF"/>
      </a:folHlink>
    </a:clrScheme>
    <a:fontScheme name="iSlide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iSli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Slid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iSlide#5b7e0cff-119f-46cb-b635-e2e6e5ab2683</Template>
  <TotalTime>74</TotalTime>
  <Words>306</Words>
  <Application>Microsoft Office PowerPoint</Application>
  <PresentationFormat>宽屏</PresentationFormat>
  <Paragraphs>91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微软雅黑</vt:lpstr>
      <vt:lpstr>Arial</vt:lpstr>
      <vt:lpstr>Calibri</vt:lpstr>
      <vt:lpstr>Designed by iSlide</vt:lpstr>
      <vt:lpstr>F   lling Dr     m</vt:lpstr>
      <vt:lpstr>When you were a child what’s your DREAM?</vt:lpstr>
      <vt:lpstr>目录</vt:lpstr>
      <vt:lpstr>Story and Setting</vt:lpstr>
      <vt:lpstr>We hope to focus on resonance with players</vt:lpstr>
      <vt:lpstr>Artistic Style</vt:lpstr>
      <vt:lpstr>PowerPoint 演示文稿</vt:lpstr>
      <vt:lpstr>Level Format</vt:lpstr>
      <vt:lpstr>PowerPoint 演示文稿</vt:lpstr>
      <vt:lpstr>Example Level: Mechanical Castle</vt:lpstr>
      <vt:lpstr>Talk with different NPC               Unlock memory fragments</vt:lpstr>
      <vt:lpstr>Hero Moves</vt:lpstr>
      <vt:lpstr>Control and Operation    </vt:lpstr>
      <vt:lpstr>Highlight</vt:lpstr>
      <vt:lpstr>Highlights &amp;&amp; Challenges</vt:lpstr>
      <vt:lpstr>PowerPoint 演示文稿</vt:lpstr>
      <vt:lpstr>Highlight</vt:lpstr>
      <vt:lpstr>Challenge</vt:lpstr>
      <vt:lpstr>Let’s falling!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Falling Dream</dc:title>
  <dc:creator>iSlide</dc:creator>
  <cp:lastModifiedBy>lenovo</cp:lastModifiedBy>
  <cp:revision>15</cp:revision>
  <cp:lastPrinted>2023-06-15T16:00:00Z</cp:lastPrinted>
  <dcterms:created xsi:type="dcterms:W3CDTF">2023-06-15T16:00:00Z</dcterms:created>
  <dcterms:modified xsi:type="dcterms:W3CDTF">2025-03-08T03:26:36Z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5b7e0cff-119f-46cb-b635-e2e6e5ab2683</vt:lpwstr>
  </property>
</Properties>
</file>